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2" roundtripDataSignature="AMtx7mh+7axrqFtaB5sT64lW77riKHM3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1" name="Shape 11"/>
        <p:cNvGrpSpPr/>
        <p:nvPr/>
      </p:nvGrpSpPr>
      <p:grpSpPr>
        <a:xfrm>
          <a:off x="0" y="0"/>
          <a:ext cx="0" cy="0"/>
          <a:chOff x="0" y="0"/>
          <a:chExt cx="0" cy="0"/>
        </a:xfrm>
      </p:grpSpPr>
      <p:sp>
        <p:nvSpPr>
          <p:cNvPr id="12" name="Google Shape;12;p2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68" name="Shape 68"/>
        <p:cNvGrpSpPr/>
        <p:nvPr/>
      </p:nvGrpSpPr>
      <p:grpSpPr>
        <a:xfrm>
          <a:off x="0" y="0"/>
          <a:ext cx="0" cy="0"/>
          <a:chOff x="0" y="0"/>
          <a:chExt cx="0" cy="0"/>
        </a:xfrm>
      </p:grpSpPr>
      <p:sp>
        <p:nvSpPr>
          <p:cNvPr id="69" name="Google Shape;69;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74" name="Shape 74"/>
        <p:cNvGrpSpPr/>
        <p:nvPr/>
      </p:nvGrpSpPr>
      <p:grpSpPr>
        <a:xfrm>
          <a:off x="0" y="0"/>
          <a:ext cx="0" cy="0"/>
          <a:chOff x="0" y="0"/>
          <a:chExt cx="0" cy="0"/>
        </a:xfrm>
      </p:grpSpPr>
      <p:sp>
        <p:nvSpPr>
          <p:cNvPr id="75" name="Google Shape;75;p3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7" name="Shape 17"/>
        <p:cNvGrpSpPr/>
        <p:nvPr/>
      </p:nvGrpSpPr>
      <p:grpSpPr>
        <a:xfrm>
          <a:off x="0" y="0"/>
          <a:ext cx="0" cy="0"/>
          <a:chOff x="0" y="0"/>
          <a:chExt cx="0" cy="0"/>
        </a:xfrm>
      </p:grpSpPr>
      <p:sp>
        <p:nvSpPr>
          <p:cNvPr id="18" name="Google Shape;18;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3" name="Shape 23"/>
        <p:cNvGrpSpPr/>
        <p:nvPr/>
      </p:nvGrpSpPr>
      <p:grpSpPr>
        <a:xfrm>
          <a:off x="0" y="0"/>
          <a:ext cx="0" cy="0"/>
          <a:chOff x="0" y="0"/>
          <a:chExt cx="0" cy="0"/>
        </a:xfrm>
      </p:grpSpPr>
      <p:sp>
        <p:nvSpPr>
          <p:cNvPr id="24" name="Google Shape;24;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29" name="Shape 29"/>
        <p:cNvGrpSpPr/>
        <p:nvPr/>
      </p:nvGrpSpPr>
      <p:grpSpPr>
        <a:xfrm>
          <a:off x="0" y="0"/>
          <a:ext cx="0" cy="0"/>
          <a:chOff x="0" y="0"/>
          <a:chExt cx="0" cy="0"/>
        </a:xfrm>
      </p:grpSpPr>
      <p:sp>
        <p:nvSpPr>
          <p:cNvPr id="30" name="Google Shape;3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36" name="Shape 36"/>
        <p:cNvGrpSpPr/>
        <p:nvPr/>
      </p:nvGrpSpPr>
      <p:grpSpPr>
        <a:xfrm>
          <a:off x="0" y="0"/>
          <a:ext cx="0" cy="0"/>
          <a:chOff x="0" y="0"/>
          <a:chExt cx="0" cy="0"/>
        </a:xfrm>
      </p:grpSpPr>
      <p:sp>
        <p:nvSpPr>
          <p:cNvPr id="37" name="Google Shape;37;p3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45" name="Shape 45"/>
        <p:cNvGrpSpPr/>
        <p:nvPr/>
      </p:nvGrpSpPr>
      <p:grpSpPr>
        <a:xfrm>
          <a:off x="0" y="0"/>
          <a:ext cx="0" cy="0"/>
          <a:chOff x="0" y="0"/>
          <a:chExt cx="0" cy="0"/>
        </a:xfrm>
      </p:grpSpPr>
      <p:sp>
        <p:nvSpPr>
          <p:cNvPr id="46" name="Google Shape;4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50" name="Shape 50"/>
        <p:cNvGrpSpPr/>
        <p:nvPr/>
      </p:nvGrpSpPr>
      <p:grpSpPr>
        <a:xfrm>
          <a:off x="0" y="0"/>
          <a:ext cx="0" cy="0"/>
          <a:chOff x="0" y="0"/>
          <a:chExt cx="0" cy="0"/>
        </a:xfrm>
      </p:grpSpPr>
      <p:sp>
        <p:nvSpPr>
          <p:cNvPr id="51" name="Google Shape;5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4" name="Shape 54"/>
        <p:cNvGrpSpPr/>
        <p:nvPr/>
      </p:nvGrpSpPr>
      <p:grpSpPr>
        <a:xfrm>
          <a:off x="0" y="0"/>
          <a:ext cx="0" cy="0"/>
          <a:chOff x="0" y="0"/>
          <a:chExt cx="0" cy="0"/>
        </a:xfrm>
      </p:grpSpPr>
      <p:sp>
        <p:nvSpPr>
          <p:cNvPr id="55" name="Google Shape;55;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1" name="Shape 61"/>
        <p:cNvGrpSpPr/>
        <p:nvPr/>
      </p:nvGrpSpPr>
      <p:grpSpPr>
        <a:xfrm>
          <a:off x="0" y="0"/>
          <a:ext cx="0" cy="0"/>
          <a:chOff x="0" y="0"/>
          <a:chExt cx="0" cy="0"/>
        </a:xfrm>
      </p:grpSpPr>
      <p:sp>
        <p:nvSpPr>
          <p:cNvPr id="62" name="Google Shape;62;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7"/>
          <p:cNvSpPr/>
          <p:nvPr>
            <p:ph idx="2" type="pic"/>
          </p:nvPr>
        </p:nvSpPr>
        <p:spPr>
          <a:xfrm>
            <a:off x="5183188" y="987425"/>
            <a:ext cx="6172200" cy="4873625"/>
          </a:xfrm>
          <a:prstGeom prst="rect">
            <a:avLst/>
          </a:prstGeom>
          <a:noFill/>
          <a:ln>
            <a:noFill/>
          </a:ln>
        </p:spPr>
      </p:sp>
      <p:sp>
        <p:nvSpPr>
          <p:cNvPr id="64" name="Google Shape;64;p3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9.png"/><Relationship Id="rId5"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jpg"/><Relationship Id="rId4" Type="http://schemas.openxmlformats.org/officeDocument/2006/relationships/image" Target="../media/image17.jpg"/><Relationship Id="rId5" Type="http://schemas.openxmlformats.org/officeDocument/2006/relationships/image" Target="../media/image28.jpg"/><Relationship Id="rId6" Type="http://schemas.openxmlformats.org/officeDocument/2006/relationships/image" Target="../media/image20.jpg"/><Relationship Id="rId7"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jpg"/><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jp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0.jpg"/><Relationship Id="rId4" Type="http://schemas.openxmlformats.org/officeDocument/2006/relationships/image" Target="../media/image3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1.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8.jpg"/><Relationship Id="rId4" Type="http://schemas.openxmlformats.org/officeDocument/2006/relationships/image" Target="../media/image4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0.jpg"/><Relationship Id="rId4" Type="http://schemas.openxmlformats.org/officeDocument/2006/relationships/image" Target="../media/image49.jpg"/><Relationship Id="rId5" Type="http://schemas.openxmlformats.org/officeDocument/2006/relationships/image" Target="../media/image3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3.jpg"/><Relationship Id="rId4" Type="http://schemas.openxmlformats.org/officeDocument/2006/relationships/image" Target="../media/image3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4.jpg"/><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1.jpg"/><Relationship Id="rId4" Type="http://schemas.openxmlformats.org/officeDocument/2006/relationships/image" Target="../media/image50.jpg"/><Relationship Id="rId5" Type="http://schemas.openxmlformats.org/officeDocument/2006/relationships/image" Target="../media/image4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5.jpg"/><Relationship Id="rId4" Type="http://schemas.openxmlformats.org/officeDocument/2006/relationships/image" Target="../media/image46.jpg"/><Relationship Id="rId5" Type="http://schemas.openxmlformats.org/officeDocument/2006/relationships/image" Target="../media/image4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7.jpg"/><Relationship Id="rId4" Type="http://schemas.openxmlformats.org/officeDocument/2006/relationships/image" Target="../media/image43.png"/><Relationship Id="rId5" Type="http://schemas.openxmlformats.org/officeDocument/2006/relationships/image" Target="../media/image5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85" name="Google Shape;85;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id="86" name="Google Shape;86;p1"/>
          <p:cNvPicPr preferRelativeResize="0"/>
          <p:nvPr/>
        </p:nvPicPr>
        <p:blipFill rotWithShape="1">
          <a:blip r:embed="rId3">
            <a:alphaModFix/>
          </a:blip>
          <a:srcRect b="0" l="0" r="0" t="0"/>
          <a:stretch/>
        </p:blipFill>
        <p:spPr>
          <a:xfrm>
            <a:off x="1004552" y="798490"/>
            <a:ext cx="9663448" cy="5743978"/>
          </a:xfrm>
          <a:prstGeom prst="rect">
            <a:avLst/>
          </a:prstGeom>
          <a:noFill/>
          <a:ln>
            <a:noFill/>
          </a:ln>
        </p:spPr>
      </p:pic>
      <p:pic>
        <p:nvPicPr>
          <p:cNvPr id="87" name="Google Shape;87;p1"/>
          <p:cNvPicPr preferRelativeResize="0"/>
          <p:nvPr/>
        </p:nvPicPr>
        <p:blipFill rotWithShape="1">
          <a:blip r:embed="rId4">
            <a:alphaModFix/>
          </a:blip>
          <a:srcRect b="0" l="0" r="0" t="0"/>
          <a:stretch/>
        </p:blipFill>
        <p:spPr>
          <a:xfrm>
            <a:off x="5791200" y="31242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
                                        <p:tgtEl>
                                          <p:spTgt spid="87"/>
                                        </p:tgtEl>
                                      </p:cBhvr>
                                    </p:animEffect>
                                  </p:childTnLst>
                                </p:cTn>
                              </p:par>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2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10"/>
          <p:cNvPicPr preferRelativeResize="0"/>
          <p:nvPr/>
        </p:nvPicPr>
        <p:blipFill rotWithShape="1">
          <a:blip r:embed="rId3">
            <a:alphaModFix/>
          </a:blip>
          <a:srcRect b="0" l="0" r="0" t="0"/>
          <a:stretch/>
        </p:blipFill>
        <p:spPr>
          <a:xfrm>
            <a:off x="340557" y="265216"/>
            <a:ext cx="3871680" cy="2140962"/>
          </a:xfrm>
          <a:prstGeom prst="rect">
            <a:avLst/>
          </a:prstGeom>
          <a:noFill/>
          <a:ln>
            <a:noFill/>
          </a:ln>
        </p:spPr>
      </p:pic>
      <p:sp>
        <p:nvSpPr>
          <p:cNvPr id="145" name="Google Shape;145;p10"/>
          <p:cNvSpPr txBox="1"/>
          <p:nvPr>
            <p:ph idx="1" type="body"/>
          </p:nvPr>
        </p:nvSpPr>
        <p:spPr>
          <a:xfrm>
            <a:off x="838200" y="901521"/>
            <a:ext cx="10515600" cy="5275442"/>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lnSpc>
                <a:spcPct val="90000"/>
              </a:lnSpc>
              <a:spcBef>
                <a:spcPts val="0"/>
              </a:spcBef>
              <a:spcAft>
                <a:spcPts val="0"/>
              </a:spcAft>
              <a:buClr>
                <a:schemeClr val="dk1"/>
              </a:buClr>
              <a:buSzPct val="100000"/>
              <a:buNone/>
            </a:pPr>
            <a:r>
              <a:t/>
            </a:r>
            <a:endParaRPr>
              <a:latin typeface="Comic Sans MS"/>
              <a:ea typeface="Comic Sans MS"/>
              <a:cs typeface="Comic Sans MS"/>
              <a:sym typeface="Comic Sans MS"/>
            </a:endParaRPr>
          </a:p>
          <a:p>
            <a:pPr indent="0" lvl="0" marL="0" rtl="0" algn="ctr">
              <a:lnSpc>
                <a:spcPct val="90000"/>
              </a:lnSpc>
              <a:spcBef>
                <a:spcPts val="1000"/>
              </a:spcBef>
              <a:spcAft>
                <a:spcPts val="0"/>
              </a:spcAft>
              <a:buClr>
                <a:schemeClr val="dk1"/>
              </a:buClr>
              <a:buSzPct val="100000"/>
              <a:buNone/>
            </a:pPr>
            <a:r>
              <a:t/>
            </a:r>
            <a:endParaRPr>
              <a:latin typeface="Comic Sans MS"/>
              <a:ea typeface="Comic Sans MS"/>
              <a:cs typeface="Comic Sans MS"/>
              <a:sym typeface="Comic Sans MS"/>
            </a:endParaRPr>
          </a:p>
          <a:p>
            <a:pPr indent="0" lvl="0" marL="0" rtl="0" algn="ctr">
              <a:lnSpc>
                <a:spcPct val="90000"/>
              </a:lnSpc>
              <a:spcBef>
                <a:spcPts val="1000"/>
              </a:spcBef>
              <a:spcAft>
                <a:spcPts val="0"/>
              </a:spcAft>
              <a:buClr>
                <a:schemeClr val="dk1"/>
              </a:buClr>
              <a:buSzPct val="100000"/>
              <a:buNone/>
            </a:pPr>
            <a:r>
              <a:t/>
            </a:r>
            <a:endParaRPr>
              <a:latin typeface="Comic Sans MS"/>
              <a:ea typeface="Comic Sans MS"/>
              <a:cs typeface="Comic Sans MS"/>
              <a:sym typeface="Comic Sans MS"/>
            </a:endParaRPr>
          </a:p>
          <a:p>
            <a:pPr indent="0" lvl="0" marL="0" rtl="0" algn="ctr">
              <a:lnSpc>
                <a:spcPct val="90000"/>
              </a:lnSpc>
              <a:spcBef>
                <a:spcPts val="1000"/>
              </a:spcBef>
              <a:spcAft>
                <a:spcPts val="0"/>
              </a:spcAft>
              <a:buClr>
                <a:schemeClr val="dk1"/>
              </a:buClr>
              <a:buSzPct val="100000"/>
              <a:buNone/>
            </a:pPr>
            <a:r>
              <a:t/>
            </a:r>
            <a:endParaRPr>
              <a:latin typeface="Comic Sans MS"/>
              <a:ea typeface="Comic Sans MS"/>
              <a:cs typeface="Comic Sans MS"/>
              <a:sym typeface="Comic Sans MS"/>
            </a:endParaRPr>
          </a:p>
          <a:p>
            <a:pPr indent="0" lvl="0" marL="0" rtl="0" algn="ctr">
              <a:lnSpc>
                <a:spcPct val="90000"/>
              </a:lnSpc>
              <a:spcBef>
                <a:spcPts val="1000"/>
              </a:spcBef>
              <a:spcAft>
                <a:spcPts val="0"/>
              </a:spcAft>
              <a:buClr>
                <a:schemeClr val="dk1"/>
              </a:buClr>
              <a:buSzPct val="100000"/>
              <a:buNone/>
            </a:pPr>
            <a:r>
              <a:rPr lang="it-IT">
                <a:latin typeface="Comic Sans MS"/>
                <a:ea typeface="Comic Sans MS"/>
                <a:cs typeface="Comic Sans MS"/>
                <a:sym typeface="Comic Sans MS"/>
              </a:rPr>
              <a:t>Oggi come oggi, nel mondo del lavoro è sempre più richiesta la conoscenza di una seconda lingua. L’inglese può rendere sicuramente il vostro Curriculum Vitae interessante agli occhi delle aziende che cercano personale, ma essendo questo un mercato saturo, sicuramente conoscere una lingua in più, può fare la differenza. Parlare correttamente lo spagnolo è molto vantaggioso per lavorare nei posti più disparati al mondo può aprire tantissime porte. Sapete che, visto che circa il 50% della popolazione degli Stati Uniti, parla lo spagnolo, per lavorarci, oltre all’inglese, è richiesta la conoscenza anche di questa lingua?</a:t>
            </a:r>
            <a:endParaRPr/>
          </a:p>
        </p:txBody>
      </p:sp>
      <p:pic>
        <p:nvPicPr>
          <p:cNvPr id="146" name="Google Shape;146;p10"/>
          <p:cNvPicPr preferRelativeResize="0"/>
          <p:nvPr/>
        </p:nvPicPr>
        <p:blipFill rotWithShape="1">
          <a:blip r:embed="rId4">
            <a:alphaModFix/>
          </a:blip>
          <a:srcRect b="0" l="0" r="0" t="0"/>
          <a:stretch/>
        </p:blipFill>
        <p:spPr>
          <a:xfrm>
            <a:off x="7356813" y="149902"/>
            <a:ext cx="4075227" cy="19192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omic Sans MS"/>
              <a:buNone/>
            </a:pPr>
            <a:br>
              <a:rPr lang="it-IT">
                <a:latin typeface="Comic Sans MS"/>
                <a:ea typeface="Comic Sans MS"/>
                <a:cs typeface="Comic Sans MS"/>
                <a:sym typeface="Comic Sans MS"/>
              </a:rPr>
            </a:br>
            <a:r>
              <a:rPr lang="it-IT">
                <a:latin typeface="Comic Sans MS"/>
                <a:ea typeface="Comic Sans MS"/>
                <a:cs typeface="Comic Sans MS"/>
                <a:sym typeface="Comic Sans MS"/>
              </a:rPr>
              <a:t>Nel nostro Istituto Marco Polo potrai studiare lo spagnolo dal primo anno per 5 anni oppure a partire dal terzo anno, scegliendolo già al momento dell’iscrizione!</a:t>
            </a:r>
            <a:endParaRPr>
              <a:latin typeface="Comic Sans MS"/>
              <a:ea typeface="Comic Sans MS"/>
              <a:cs typeface="Comic Sans MS"/>
              <a:sym typeface="Comic Sans MS"/>
            </a:endParaRPr>
          </a:p>
        </p:txBody>
      </p:sp>
      <p:pic>
        <p:nvPicPr>
          <p:cNvPr id="152" name="Google Shape;152;p11"/>
          <p:cNvPicPr preferRelativeResize="0"/>
          <p:nvPr>
            <p:ph idx="1" type="body"/>
          </p:nvPr>
        </p:nvPicPr>
        <p:blipFill rotWithShape="1">
          <a:blip r:embed="rId3">
            <a:alphaModFix/>
          </a:blip>
          <a:srcRect b="0" l="0" r="0" t="0"/>
          <a:stretch/>
        </p:blipFill>
        <p:spPr>
          <a:xfrm>
            <a:off x="1889227" y="2408235"/>
            <a:ext cx="8028000" cy="4715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2000"/>
                                        <p:tgtEl>
                                          <p:spTgt spid="151"/>
                                        </p:tgtEl>
                                        <p:attrNameLst>
                                          <p:attrName>ppt_w</p:attrName>
                                        </p:attrNameLst>
                                      </p:cBhvr>
                                      <p:tavLst>
                                        <p:tav fmla="" tm="0">
                                          <p:val>
                                            <p:strVal val="0"/>
                                          </p:val>
                                        </p:tav>
                                        <p:tav fmla="" tm="100000">
                                          <p:val>
                                            <p:strVal val="#ppt_w"/>
                                          </p:val>
                                        </p:tav>
                                      </p:tavLst>
                                    </p:anim>
                                    <p:anim calcmode="lin" valueType="num">
                                      <p:cBhvr additive="base">
                                        <p:cTn dur="2000"/>
                                        <p:tgtEl>
                                          <p:spTgt spid="15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0000"/>
              <a:buFont typeface="Calibri"/>
              <a:buNone/>
            </a:pPr>
            <a:br>
              <a:rPr lang="it-IT"/>
            </a:br>
            <a:br>
              <a:rPr lang="it-IT"/>
            </a:br>
            <a:br>
              <a:rPr lang="it-IT"/>
            </a:br>
            <a:br>
              <a:rPr lang="it-IT"/>
            </a:br>
            <a:br>
              <a:rPr lang="it-IT"/>
            </a:br>
            <a:br>
              <a:rPr lang="it-IT"/>
            </a:br>
            <a:br>
              <a:rPr lang="it-IT"/>
            </a:br>
            <a:br>
              <a:rPr lang="it-IT"/>
            </a:br>
            <a:br>
              <a:rPr lang="it-IT"/>
            </a:br>
            <a:br>
              <a:rPr lang="it-IT"/>
            </a:br>
            <a:r>
              <a:rPr lang="it-IT" sz="4000">
                <a:latin typeface="Comic Sans MS"/>
                <a:ea typeface="Comic Sans MS"/>
                <a:cs typeface="Comic Sans MS"/>
                <a:sym typeface="Comic Sans MS"/>
              </a:rPr>
              <a:t>A supporto dello studio dello spagnolo, nel nostro Istituto ogni anno vengono organizzati corsi gratuiti per la preparazione all’esame di certificazione DELE (Diploma de español como lengua extranjera)</a:t>
            </a:r>
            <a:br>
              <a:rPr lang="it-IT" sz="4000">
                <a:latin typeface="Comic Sans MS"/>
                <a:ea typeface="Comic Sans MS"/>
                <a:cs typeface="Comic Sans MS"/>
                <a:sym typeface="Comic Sans MS"/>
              </a:rPr>
            </a:br>
            <a:endParaRPr sz="4000">
              <a:latin typeface="Comic Sans MS"/>
              <a:ea typeface="Comic Sans MS"/>
              <a:cs typeface="Comic Sans MS"/>
              <a:sym typeface="Comic Sans MS"/>
            </a:endParaRPr>
          </a:p>
        </p:txBody>
      </p:sp>
      <p:pic>
        <p:nvPicPr>
          <p:cNvPr id="158" name="Google Shape;158;p12"/>
          <p:cNvPicPr preferRelativeResize="0"/>
          <p:nvPr>
            <p:ph idx="1" type="body"/>
          </p:nvPr>
        </p:nvPicPr>
        <p:blipFill rotWithShape="1">
          <a:blip r:embed="rId3">
            <a:alphaModFix/>
          </a:blip>
          <a:srcRect b="0" l="0" r="0" t="0"/>
          <a:stretch/>
        </p:blipFill>
        <p:spPr>
          <a:xfrm>
            <a:off x="3458446" y="0"/>
            <a:ext cx="5040445" cy="2067875"/>
          </a:xfrm>
          <a:prstGeom prst="rect">
            <a:avLst/>
          </a:prstGeom>
          <a:noFill/>
          <a:ln>
            <a:noFill/>
          </a:ln>
        </p:spPr>
      </p:pic>
      <p:pic>
        <p:nvPicPr>
          <p:cNvPr id="159" name="Google Shape;159;p12"/>
          <p:cNvPicPr preferRelativeResize="0"/>
          <p:nvPr/>
        </p:nvPicPr>
        <p:blipFill rotWithShape="1">
          <a:blip r:embed="rId4">
            <a:alphaModFix/>
          </a:blip>
          <a:srcRect b="0" l="0" r="0" t="0"/>
          <a:stretch/>
        </p:blipFill>
        <p:spPr>
          <a:xfrm>
            <a:off x="1503876" y="4953463"/>
            <a:ext cx="2524125" cy="1809750"/>
          </a:xfrm>
          <a:prstGeom prst="rect">
            <a:avLst/>
          </a:prstGeom>
          <a:noFill/>
          <a:ln>
            <a:noFill/>
          </a:ln>
        </p:spPr>
      </p:pic>
      <p:pic>
        <p:nvPicPr>
          <p:cNvPr id="160" name="Google Shape;160;p12"/>
          <p:cNvPicPr preferRelativeResize="0"/>
          <p:nvPr/>
        </p:nvPicPr>
        <p:blipFill rotWithShape="1">
          <a:blip r:embed="rId5">
            <a:alphaModFix/>
          </a:blip>
          <a:srcRect b="0" l="0" r="0" t="0"/>
          <a:stretch/>
        </p:blipFill>
        <p:spPr>
          <a:xfrm>
            <a:off x="8311231" y="4662481"/>
            <a:ext cx="2638425" cy="1495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822"/>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13"/>
          <p:cNvPicPr preferRelativeResize="0"/>
          <p:nvPr>
            <p:ph idx="1" type="body"/>
          </p:nvPr>
        </p:nvPicPr>
        <p:blipFill rotWithShape="1">
          <a:blip r:embed="rId3">
            <a:alphaModFix/>
          </a:blip>
          <a:srcRect b="0" l="0" r="0" t="0"/>
          <a:stretch/>
        </p:blipFill>
        <p:spPr>
          <a:xfrm>
            <a:off x="7326190" y="626019"/>
            <a:ext cx="4462270" cy="2718214"/>
          </a:xfrm>
          <a:prstGeom prst="rect">
            <a:avLst/>
          </a:prstGeom>
          <a:noFill/>
          <a:ln>
            <a:noFill/>
          </a:ln>
        </p:spPr>
      </p:pic>
      <p:sp>
        <p:nvSpPr>
          <p:cNvPr id="166" name="Google Shape;16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omic Sans MS"/>
              <a:buNone/>
            </a:pPr>
            <a:r>
              <a:rPr lang="it-IT">
                <a:latin typeface="Comic Sans MS"/>
                <a:ea typeface="Comic Sans MS"/>
                <a:cs typeface="Comic Sans MS"/>
                <a:sym typeface="Comic Sans MS"/>
              </a:rPr>
              <a:t>Nel nostro istituto sono attivi da molti anni gemellaggi con alcune scuole superiori spagnole</a:t>
            </a:r>
            <a:endParaRPr>
              <a:latin typeface="Comic Sans MS"/>
              <a:ea typeface="Comic Sans MS"/>
              <a:cs typeface="Comic Sans MS"/>
              <a:sym typeface="Comic Sans MS"/>
            </a:endParaRPr>
          </a:p>
        </p:txBody>
      </p:sp>
      <p:pic>
        <p:nvPicPr>
          <p:cNvPr id="167" name="Google Shape;167;p13"/>
          <p:cNvPicPr preferRelativeResize="0"/>
          <p:nvPr/>
        </p:nvPicPr>
        <p:blipFill rotWithShape="1">
          <a:blip r:embed="rId4">
            <a:alphaModFix/>
          </a:blip>
          <a:srcRect b="0" l="0" r="0" t="0"/>
          <a:stretch/>
        </p:blipFill>
        <p:spPr>
          <a:xfrm>
            <a:off x="90152" y="1867437"/>
            <a:ext cx="5082176" cy="2469575"/>
          </a:xfrm>
          <a:prstGeom prst="rect">
            <a:avLst/>
          </a:prstGeom>
          <a:noFill/>
          <a:ln>
            <a:noFill/>
          </a:ln>
        </p:spPr>
      </p:pic>
      <p:pic>
        <p:nvPicPr>
          <p:cNvPr id="168" name="Google Shape;168;p13"/>
          <p:cNvPicPr preferRelativeResize="0"/>
          <p:nvPr/>
        </p:nvPicPr>
        <p:blipFill rotWithShape="1">
          <a:blip r:embed="rId5">
            <a:alphaModFix/>
          </a:blip>
          <a:srcRect b="0" l="0" r="0" t="0"/>
          <a:stretch/>
        </p:blipFill>
        <p:spPr>
          <a:xfrm>
            <a:off x="7534139" y="3667259"/>
            <a:ext cx="4254321" cy="3190741"/>
          </a:xfrm>
          <a:prstGeom prst="rect">
            <a:avLst/>
          </a:prstGeom>
          <a:noFill/>
          <a:ln>
            <a:noFill/>
          </a:ln>
        </p:spPr>
      </p:pic>
      <p:pic>
        <p:nvPicPr>
          <p:cNvPr id="169" name="Google Shape;169;p13"/>
          <p:cNvPicPr preferRelativeResize="0"/>
          <p:nvPr/>
        </p:nvPicPr>
        <p:blipFill rotWithShape="1">
          <a:blip r:embed="rId6">
            <a:alphaModFix/>
          </a:blip>
          <a:srcRect b="0" l="0" r="0" t="0"/>
          <a:stretch/>
        </p:blipFill>
        <p:spPr>
          <a:xfrm>
            <a:off x="4391952" y="2968580"/>
            <a:ext cx="2917065" cy="3889420"/>
          </a:xfrm>
          <a:prstGeom prst="rect">
            <a:avLst/>
          </a:prstGeom>
          <a:noFill/>
          <a:ln>
            <a:noFill/>
          </a:ln>
        </p:spPr>
      </p:pic>
      <p:pic>
        <p:nvPicPr>
          <p:cNvPr id="170" name="Google Shape;170;p13"/>
          <p:cNvPicPr preferRelativeResize="0"/>
          <p:nvPr/>
        </p:nvPicPr>
        <p:blipFill rotWithShape="1">
          <a:blip r:embed="rId7">
            <a:alphaModFix/>
          </a:blip>
          <a:srcRect b="0" l="0" r="0" t="0"/>
          <a:stretch/>
        </p:blipFill>
        <p:spPr>
          <a:xfrm>
            <a:off x="475489" y="4212446"/>
            <a:ext cx="3525201" cy="264555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2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14"/>
          <p:cNvPicPr preferRelativeResize="0"/>
          <p:nvPr/>
        </p:nvPicPr>
        <p:blipFill rotWithShape="1">
          <a:blip r:embed="rId3">
            <a:alphaModFix/>
          </a:blip>
          <a:srcRect b="0" l="0" r="0" t="0"/>
          <a:stretch/>
        </p:blipFill>
        <p:spPr>
          <a:xfrm>
            <a:off x="838200" y="449706"/>
            <a:ext cx="10044659" cy="6209986"/>
          </a:xfrm>
          <a:prstGeom prst="rect">
            <a:avLst/>
          </a:prstGeom>
          <a:noFill/>
          <a:ln>
            <a:noFill/>
          </a:ln>
        </p:spPr>
      </p:pic>
      <p:sp>
        <p:nvSpPr>
          <p:cNvPr id="176" name="Google Shape;176;p14"/>
          <p:cNvSpPr txBox="1"/>
          <p:nvPr>
            <p:ph idx="1" type="body"/>
          </p:nvPr>
        </p:nvSpPr>
        <p:spPr>
          <a:xfrm>
            <a:off x="1573966" y="449706"/>
            <a:ext cx="8865433" cy="5127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rPr b="1" lang="it-IT">
                <a:latin typeface="Comic Sans MS"/>
                <a:ea typeface="Comic Sans MS"/>
                <a:cs typeface="Comic Sans MS"/>
                <a:sym typeface="Comic Sans MS"/>
              </a:rPr>
              <a:t>Nel nostro Istituto imparerai anche a… comprendere la cultura spagnola</a:t>
            </a:r>
            <a:endParaRPr/>
          </a:p>
          <a:p>
            <a:pPr indent="0" lvl="0" marL="0" rtl="0" algn="ctr">
              <a:lnSpc>
                <a:spcPct val="90000"/>
              </a:lnSpc>
              <a:spcBef>
                <a:spcPts val="1000"/>
              </a:spcBef>
              <a:spcAft>
                <a:spcPts val="0"/>
              </a:spcAft>
              <a:buClr>
                <a:schemeClr val="dk1"/>
              </a:buClr>
              <a:buSzPts val="2800"/>
              <a:buNone/>
            </a:pPr>
            <a:r>
              <a:t/>
            </a:r>
            <a:endParaRPr b="1">
              <a:latin typeface="Comic Sans MS"/>
              <a:ea typeface="Comic Sans MS"/>
              <a:cs typeface="Comic Sans MS"/>
              <a:sym typeface="Comic Sans MS"/>
            </a:endParaRPr>
          </a:p>
          <a:p>
            <a:pPr indent="0" lvl="0" marL="0" rtl="0" algn="ctr">
              <a:lnSpc>
                <a:spcPct val="90000"/>
              </a:lnSpc>
              <a:spcBef>
                <a:spcPts val="1000"/>
              </a:spcBef>
              <a:spcAft>
                <a:spcPts val="0"/>
              </a:spcAft>
              <a:buClr>
                <a:schemeClr val="dk1"/>
              </a:buClr>
              <a:buSzPts val="2800"/>
              <a:buNone/>
            </a:pPr>
            <a:r>
              <a:t/>
            </a:r>
            <a:endParaRPr b="1">
              <a:latin typeface="Comic Sans MS"/>
              <a:ea typeface="Comic Sans MS"/>
              <a:cs typeface="Comic Sans MS"/>
              <a:sym typeface="Comic Sans MS"/>
            </a:endParaRPr>
          </a:p>
          <a:p>
            <a:pPr indent="0" lvl="0" marL="0" rtl="0" algn="ctr">
              <a:lnSpc>
                <a:spcPct val="90000"/>
              </a:lnSpc>
              <a:spcBef>
                <a:spcPts val="1000"/>
              </a:spcBef>
              <a:spcAft>
                <a:spcPts val="0"/>
              </a:spcAft>
              <a:buClr>
                <a:schemeClr val="dk1"/>
              </a:buClr>
              <a:buSzPts val="2800"/>
              <a:buNone/>
            </a:pPr>
            <a:r>
              <a:rPr b="1" lang="it-IT">
                <a:latin typeface="Comic Sans MS"/>
                <a:ea typeface="Comic Sans MS"/>
                <a:cs typeface="Comic Sans MS"/>
                <a:sym typeface="Comic Sans MS"/>
              </a:rPr>
              <a:t>Molte delle opere artistiche più conosciute e più importanti al mondo </a:t>
            </a:r>
            <a:endParaRPr/>
          </a:p>
          <a:p>
            <a:pPr indent="0" lvl="0" marL="0" rtl="0" algn="ctr">
              <a:lnSpc>
                <a:spcPct val="90000"/>
              </a:lnSpc>
              <a:spcBef>
                <a:spcPts val="1000"/>
              </a:spcBef>
              <a:spcAft>
                <a:spcPts val="0"/>
              </a:spcAft>
              <a:buClr>
                <a:schemeClr val="dk1"/>
              </a:buClr>
              <a:buSzPts val="2800"/>
              <a:buNone/>
            </a:pPr>
            <a:r>
              <a:t/>
            </a:r>
            <a:endParaRPr b="1">
              <a:latin typeface="Comic Sans MS"/>
              <a:ea typeface="Comic Sans MS"/>
              <a:cs typeface="Comic Sans MS"/>
              <a:sym typeface="Comic Sans MS"/>
            </a:endParaRPr>
          </a:p>
          <a:p>
            <a:pPr indent="0" lvl="0" marL="0" rtl="0" algn="ctr">
              <a:lnSpc>
                <a:spcPct val="90000"/>
              </a:lnSpc>
              <a:spcBef>
                <a:spcPts val="1000"/>
              </a:spcBef>
              <a:spcAft>
                <a:spcPts val="0"/>
              </a:spcAft>
              <a:buClr>
                <a:schemeClr val="dk1"/>
              </a:buClr>
              <a:buSzPts val="2800"/>
              <a:buNone/>
            </a:pPr>
            <a:r>
              <a:rPr b="1" lang="it-IT">
                <a:latin typeface="Comic Sans MS"/>
                <a:ea typeface="Comic Sans MS"/>
                <a:cs typeface="Comic Sans MS"/>
                <a:sym typeface="Comic Sans MS"/>
              </a:rPr>
              <a:t>sono state realizzate da poeti, scrittori e pittori spagnoli. </a:t>
            </a:r>
            <a:endParaRPr b="1">
              <a:latin typeface="Comic Sans MS"/>
              <a:ea typeface="Comic Sans MS"/>
              <a:cs typeface="Comic Sans MS"/>
              <a:sym typeface="Comic Sans MS"/>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omic Sans MS"/>
              <a:buNone/>
            </a:pPr>
            <a:r>
              <a:rPr lang="it-IT" sz="5400">
                <a:latin typeface="Comic Sans MS"/>
                <a:ea typeface="Comic Sans MS"/>
                <a:cs typeface="Comic Sans MS"/>
                <a:sym typeface="Comic Sans MS"/>
              </a:rPr>
              <a:t>Lo spagnolo è la lingua</a:t>
            </a:r>
            <a:endParaRPr sz="5400">
              <a:latin typeface="Comic Sans MS"/>
              <a:ea typeface="Comic Sans MS"/>
              <a:cs typeface="Comic Sans MS"/>
              <a:sym typeface="Comic Sans MS"/>
            </a:endParaRPr>
          </a:p>
        </p:txBody>
      </p:sp>
      <p:sp>
        <p:nvSpPr>
          <p:cNvPr id="182" name="Google Shape;182;p15"/>
          <p:cNvSpPr txBox="1"/>
          <p:nvPr>
            <p:ph idx="1" type="body"/>
          </p:nvPr>
        </p:nvSpPr>
        <p:spPr>
          <a:xfrm>
            <a:off x="838200" y="1573967"/>
            <a:ext cx="10515600" cy="46029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lang="it-IT">
                <a:latin typeface="Comic Sans MS"/>
                <a:ea typeface="Comic Sans MS"/>
                <a:cs typeface="Comic Sans MS"/>
                <a:sym typeface="Comic Sans MS"/>
              </a:rPr>
              <a:t>dello scrittore Miguel de Cervantes e dei protagonisti della sua più conosciuta opera: Don Quijote de la Mancha</a:t>
            </a:r>
            <a:endParaRPr>
              <a:latin typeface="Comic Sans MS"/>
              <a:ea typeface="Comic Sans MS"/>
              <a:cs typeface="Comic Sans MS"/>
              <a:sym typeface="Comic Sans MS"/>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pic>
        <p:nvPicPr>
          <p:cNvPr id="183" name="Google Shape;183;p15"/>
          <p:cNvPicPr preferRelativeResize="0"/>
          <p:nvPr/>
        </p:nvPicPr>
        <p:blipFill rotWithShape="1">
          <a:blip r:embed="rId3">
            <a:alphaModFix/>
          </a:blip>
          <a:srcRect b="0" l="0" r="0" t="0"/>
          <a:stretch/>
        </p:blipFill>
        <p:spPr>
          <a:xfrm>
            <a:off x="2443397" y="2652773"/>
            <a:ext cx="2728209" cy="4047832"/>
          </a:xfrm>
          <a:prstGeom prst="rect">
            <a:avLst/>
          </a:prstGeom>
          <a:noFill/>
          <a:ln>
            <a:noFill/>
          </a:ln>
          <a:effectLst>
            <a:outerShdw blurRad="225425" algn="ctr" dir="5220000" dist="50800">
              <a:srgbClr val="000000">
                <a:alpha val="32941"/>
              </a:srgbClr>
            </a:outerShdw>
          </a:effectLst>
        </p:spPr>
      </p:pic>
      <p:grpSp>
        <p:nvGrpSpPr>
          <p:cNvPr id="184" name="Google Shape;184;p15"/>
          <p:cNvGrpSpPr/>
          <p:nvPr/>
        </p:nvGrpSpPr>
        <p:grpSpPr>
          <a:xfrm>
            <a:off x="8124668" y="2577947"/>
            <a:ext cx="3229131" cy="4118789"/>
            <a:chOff x="0" y="271796"/>
            <a:chExt cx="3229131" cy="4118789"/>
          </a:xfrm>
        </p:grpSpPr>
        <p:sp>
          <p:nvSpPr>
            <p:cNvPr id="185" name="Google Shape;185;p15"/>
            <p:cNvSpPr/>
            <p:nvPr/>
          </p:nvSpPr>
          <p:spPr>
            <a:xfrm>
              <a:off x="0" y="271796"/>
              <a:ext cx="3229131" cy="4118789"/>
            </a:xfrm>
            <a:prstGeom prst="roundRect">
              <a:avLst>
                <a:gd fmla="val 16667" name="adj"/>
              </a:avLst>
            </a:prstGeom>
            <a:blipFill rotWithShape="1">
              <a:blip r:embed="rId4">
                <a:alphaModFix/>
              </a:blip>
              <a:stretch>
                <a:fillRect b="-6999" l="0" r="0" t="-6998"/>
              </a:stretch>
            </a:blipFill>
            <a:ln>
              <a:noFill/>
            </a:ln>
            <a:effectLst>
              <a:outerShdw blurRad="225425" rotWithShape="0" algn="ctr" dir="5220000" dist="50800">
                <a:srgbClr val="000000">
                  <a:alpha val="3294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5"/>
            <p:cNvSpPr/>
            <p:nvPr/>
          </p:nvSpPr>
          <p:spPr>
            <a:xfrm>
              <a:off x="129165" y="1919312"/>
              <a:ext cx="2486430" cy="247127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5"/>
            <p:cNvSpPr txBox="1"/>
            <p:nvPr/>
          </p:nvSpPr>
          <p:spPr>
            <a:xfrm>
              <a:off x="129165" y="1919312"/>
              <a:ext cx="2486430" cy="2471273"/>
            </a:xfrm>
            <a:prstGeom prst="rect">
              <a:avLst/>
            </a:prstGeom>
            <a:noFill/>
            <a:ln>
              <a:noFill/>
            </a:ln>
          </p:spPr>
          <p:txBody>
            <a:bodyPr anchorCtr="0" anchor="b" bIns="157475" lIns="157475" spcFirstLastPara="1" rIns="157475" wrap="square" tIns="157475">
              <a:noAutofit/>
            </a:bodyPr>
            <a:lstStyle/>
            <a:p>
              <a:pPr indent="0" lvl="0" marL="0" marR="0" rtl="0" algn="l">
                <a:lnSpc>
                  <a:spcPct val="90000"/>
                </a:lnSpc>
                <a:spcBef>
                  <a:spcPts val="0"/>
                </a:spcBef>
                <a:spcAft>
                  <a:spcPts val="0"/>
                </a:spcAft>
                <a:buNone/>
              </a:pPr>
              <a:r>
                <a:t/>
              </a:r>
              <a:endParaRPr b="0" i="0" sz="6200" u="none" cap="none" strike="noStrike">
                <a:solidFill>
                  <a:schemeClr val="lt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it-IT">
                <a:latin typeface="Comic Sans MS"/>
                <a:ea typeface="Comic Sans MS"/>
                <a:cs typeface="Comic Sans MS"/>
                <a:sym typeface="Comic Sans MS"/>
              </a:rPr>
              <a:t>Lo spagnolo è la lingua</a:t>
            </a:r>
            <a:endParaRPr/>
          </a:p>
        </p:txBody>
      </p:sp>
      <p:sp>
        <p:nvSpPr>
          <p:cNvPr id="193" name="Google Shape;193;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it-IT">
                <a:latin typeface="Comic Sans MS"/>
                <a:ea typeface="Comic Sans MS"/>
                <a:cs typeface="Comic Sans MS"/>
                <a:sym typeface="Comic Sans MS"/>
              </a:rPr>
              <a:t>dello scrittore Gabriel García Márquez e del suo romanzo più conosciuto Cent’anni di solitudine</a:t>
            </a:r>
            <a:endParaRPr/>
          </a:p>
          <a:p>
            <a:pPr indent="0" lvl="0" marL="0" rtl="0" algn="l">
              <a:lnSpc>
                <a:spcPct val="90000"/>
              </a:lnSpc>
              <a:spcBef>
                <a:spcPts val="1000"/>
              </a:spcBef>
              <a:spcAft>
                <a:spcPts val="0"/>
              </a:spcAft>
              <a:buClr>
                <a:schemeClr val="dk1"/>
              </a:buClr>
              <a:buSzPts val="2800"/>
              <a:buNone/>
            </a:pPr>
            <a:r>
              <a:t/>
            </a:r>
            <a:endParaRPr/>
          </a:p>
        </p:txBody>
      </p:sp>
      <p:pic>
        <p:nvPicPr>
          <p:cNvPr id="194" name="Google Shape;194;p16"/>
          <p:cNvPicPr preferRelativeResize="0"/>
          <p:nvPr/>
        </p:nvPicPr>
        <p:blipFill rotWithShape="1">
          <a:blip r:embed="rId3">
            <a:alphaModFix/>
          </a:blip>
          <a:srcRect b="0" l="0" r="0" t="0"/>
          <a:stretch/>
        </p:blipFill>
        <p:spPr>
          <a:xfrm>
            <a:off x="393903" y="2833141"/>
            <a:ext cx="5024869" cy="3343822"/>
          </a:xfrm>
          <a:prstGeom prst="rect">
            <a:avLst/>
          </a:prstGeom>
          <a:noFill/>
          <a:ln>
            <a:noFill/>
          </a:ln>
        </p:spPr>
      </p:pic>
      <p:pic>
        <p:nvPicPr>
          <p:cNvPr id="195" name="Google Shape;195;p16"/>
          <p:cNvPicPr preferRelativeResize="0"/>
          <p:nvPr/>
        </p:nvPicPr>
        <p:blipFill rotWithShape="1">
          <a:blip r:embed="rId4">
            <a:alphaModFix/>
          </a:blip>
          <a:srcRect b="0" l="0" r="0" t="0"/>
          <a:stretch/>
        </p:blipFill>
        <p:spPr>
          <a:xfrm>
            <a:off x="7447371" y="2675034"/>
            <a:ext cx="2730950" cy="3660036"/>
          </a:xfrm>
          <a:prstGeom prst="rect">
            <a:avLst/>
          </a:prstGeom>
          <a:noFill/>
          <a:ln>
            <a:noFill/>
          </a:ln>
          <a:effectLst>
            <a:outerShdw blurRad="127000" algn="ctr" dir="2700000" dist="38100">
              <a:srgbClr val="000000">
                <a:alpha val="44705"/>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3">
                                            <p:txEl>
                                              <p:pRg end="0" st="0"/>
                                            </p:txEl>
                                          </p:spTgt>
                                        </p:tgtEl>
                                        <p:attrNameLst>
                                          <p:attrName>style.visibility</p:attrName>
                                        </p:attrNameLst>
                                      </p:cBhvr>
                                      <p:to>
                                        <p:strVal val="visible"/>
                                      </p:to>
                                    </p:set>
                                    <p:animEffect filter="fade" transition="in">
                                      <p:cBhvr>
                                        <p:cTn dur="2000"/>
                                        <p:tgtEl>
                                          <p:spTgt spid="193">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3">
                                            <p:txEl>
                                              <p:pRg end="1" st="1"/>
                                            </p:txEl>
                                          </p:spTgt>
                                        </p:tgtEl>
                                        <p:attrNameLst>
                                          <p:attrName>style.visibility</p:attrName>
                                        </p:attrNameLst>
                                      </p:cBhvr>
                                      <p:to>
                                        <p:strVal val="visible"/>
                                      </p:to>
                                    </p:set>
                                    <p:animEffect filter="fade" transition="in">
                                      <p:cBhvr>
                                        <p:cTn dur="2000"/>
                                        <p:tgtEl>
                                          <p:spTgt spid="19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it-IT">
                <a:latin typeface="Comic Sans MS"/>
                <a:ea typeface="Comic Sans MS"/>
                <a:cs typeface="Comic Sans MS"/>
                <a:sym typeface="Comic Sans MS"/>
              </a:rPr>
              <a:t>Lo spagnolo è la lingua</a:t>
            </a:r>
            <a:endParaRPr/>
          </a:p>
        </p:txBody>
      </p:sp>
      <p:sp>
        <p:nvSpPr>
          <p:cNvPr id="201" name="Google Shape;20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it-IT">
                <a:latin typeface="Comic Sans MS"/>
                <a:ea typeface="Comic Sans MS"/>
                <a:cs typeface="Comic Sans MS"/>
                <a:sym typeface="Comic Sans MS"/>
              </a:rPr>
              <a:t>del pittore Pablo Picasso</a:t>
            </a:r>
            <a:endParaRPr>
              <a:latin typeface="Comic Sans MS"/>
              <a:ea typeface="Comic Sans MS"/>
              <a:cs typeface="Comic Sans MS"/>
              <a:sym typeface="Comic Sans MS"/>
            </a:endParaRPr>
          </a:p>
          <a:p>
            <a:pPr indent="0" lvl="0" marL="0" rtl="0" algn="l">
              <a:lnSpc>
                <a:spcPct val="90000"/>
              </a:lnSpc>
              <a:spcBef>
                <a:spcPts val="1000"/>
              </a:spcBef>
              <a:spcAft>
                <a:spcPts val="0"/>
              </a:spcAft>
              <a:buClr>
                <a:schemeClr val="dk1"/>
              </a:buClr>
              <a:buSzPts val="2800"/>
              <a:buNone/>
            </a:pPr>
            <a:r>
              <a:t/>
            </a:r>
            <a:endParaRPr/>
          </a:p>
        </p:txBody>
      </p:sp>
      <p:pic>
        <p:nvPicPr>
          <p:cNvPr id="202" name="Google Shape;202;p17"/>
          <p:cNvPicPr preferRelativeResize="0"/>
          <p:nvPr/>
        </p:nvPicPr>
        <p:blipFill rotWithShape="1">
          <a:blip r:embed="rId3">
            <a:alphaModFix/>
          </a:blip>
          <a:srcRect b="0" l="0" r="0" t="0"/>
          <a:stretch/>
        </p:blipFill>
        <p:spPr>
          <a:xfrm>
            <a:off x="48785" y="3148950"/>
            <a:ext cx="5425190" cy="3028013"/>
          </a:xfrm>
          <a:prstGeom prst="rect">
            <a:avLst/>
          </a:prstGeom>
          <a:noFill/>
          <a:ln>
            <a:noFill/>
          </a:ln>
        </p:spPr>
      </p:pic>
      <p:pic>
        <p:nvPicPr>
          <p:cNvPr id="203" name="Google Shape;203;p17"/>
          <p:cNvPicPr preferRelativeResize="0"/>
          <p:nvPr/>
        </p:nvPicPr>
        <p:blipFill rotWithShape="1">
          <a:blip r:embed="rId4">
            <a:alphaModFix/>
          </a:blip>
          <a:srcRect b="0" l="0" r="0" t="0"/>
          <a:stretch/>
        </p:blipFill>
        <p:spPr>
          <a:xfrm>
            <a:off x="6096000" y="3299905"/>
            <a:ext cx="5879825" cy="2726101"/>
          </a:xfrm>
          <a:prstGeom prst="rect">
            <a:avLst/>
          </a:prstGeom>
          <a:noFill/>
          <a:ln>
            <a:noFill/>
          </a:ln>
          <a:effectLst>
            <a:outerShdw blurRad="225425" algn="ctr" dir="5220000" dist="50800">
              <a:srgbClr val="000000">
                <a:alpha val="32941"/>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it-IT">
                <a:latin typeface="Comic Sans MS"/>
                <a:ea typeface="Comic Sans MS"/>
                <a:cs typeface="Comic Sans MS"/>
                <a:sym typeface="Comic Sans MS"/>
              </a:rPr>
              <a:t>Lo spagnolo è la lingua</a:t>
            </a:r>
            <a:endParaRPr/>
          </a:p>
        </p:txBody>
      </p:sp>
      <p:sp>
        <p:nvSpPr>
          <p:cNvPr id="209" name="Google Shape;209;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it-IT">
                <a:latin typeface="Comic Sans MS"/>
                <a:ea typeface="Comic Sans MS"/>
                <a:cs typeface="Comic Sans MS"/>
                <a:sym typeface="Comic Sans MS"/>
              </a:rPr>
              <a:t>della pittrice messicana Frida Kahlo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pic>
        <p:nvPicPr>
          <p:cNvPr id="210" name="Google Shape;210;p18"/>
          <p:cNvPicPr preferRelativeResize="0"/>
          <p:nvPr/>
        </p:nvPicPr>
        <p:blipFill rotWithShape="1">
          <a:blip r:embed="rId3">
            <a:alphaModFix/>
          </a:blip>
          <a:srcRect b="0" l="0" r="0" t="0"/>
          <a:stretch/>
        </p:blipFill>
        <p:spPr>
          <a:xfrm>
            <a:off x="169343" y="3068168"/>
            <a:ext cx="4874461" cy="3243732"/>
          </a:xfrm>
          <a:prstGeom prst="rect">
            <a:avLst/>
          </a:prstGeom>
          <a:noFill/>
          <a:ln>
            <a:noFill/>
          </a:ln>
          <a:effectLst>
            <a:outerShdw blurRad="184150" sx="110000" algn="ctr" dir="11520000" dist="241300" sy="110000">
              <a:srgbClr val="000000">
                <a:alpha val="17647"/>
              </a:srgbClr>
            </a:outerShdw>
          </a:effectLst>
        </p:spPr>
      </p:pic>
      <p:pic>
        <p:nvPicPr>
          <p:cNvPr id="211" name="Google Shape;211;p18"/>
          <p:cNvPicPr preferRelativeResize="0"/>
          <p:nvPr/>
        </p:nvPicPr>
        <p:blipFill rotWithShape="1">
          <a:blip r:embed="rId4">
            <a:alphaModFix/>
          </a:blip>
          <a:srcRect b="0" l="0" r="0" t="0"/>
          <a:stretch/>
        </p:blipFill>
        <p:spPr>
          <a:xfrm>
            <a:off x="6389944" y="2390267"/>
            <a:ext cx="5142142" cy="3921633"/>
          </a:xfrm>
          <a:prstGeom prst="rect">
            <a:avLst/>
          </a:prstGeom>
          <a:noFill/>
          <a:ln>
            <a:noFill/>
          </a:ln>
          <a:effectLst>
            <a:outerShdw blurRad="225425" algn="ctr" dir="5220000" dist="50800">
              <a:srgbClr val="000000">
                <a:alpha val="32941"/>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animEffect filter="fade" transition="in">
                                      <p:cBhvr>
                                        <p:cTn dur="2000"/>
                                        <p:tgtEl>
                                          <p:spTgt spid="20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9">
                                            <p:txEl>
                                              <p:pRg end="1" st="1"/>
                                            </p:txEl>
                                          </p:spTgt>
                                        </p:tgtEl>
                                        <p:attrNameLst>
                                          <p:attrName>style.visibility</p:attrName>
                                        </p:attrNameLst>
                                      </p:cBhvr>
                                      <p:to>
                                        <p:strVal val="visible"/>
                                      </p:to>
                                    </p:set>
                                    <p:animEffect filter="fade" transition="in">
                                      <p:cBhvr>
                                        <p:cTn dur="2000"/>
                                        <p:tgtEl>
                                          <p:spTgt spid="209">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9">
                                            <p:txEl>
                                              <p:pRg end="2" st="2"/>
                                            </p:txEl>
                                          </p:spTgt>
                                        </p:tgtEl>
                                        <p:attrNameLst>
                                          <p:attrName>style.visibility</p:attrName>
                                        </p:attrNameLst>
                                      </p:cBhvr>
                                      <p:to>
                                        <p:strVal val="visible"/>
                                      </p:to>
                                    </p:set>
                                    <p:animEffect filter="fade" transition="in">
                                      <p:cBhvr>
                                        <p:cTn dur="2000"/>
                                        <p:tgtEl>
                                          <p:spTgt spid="20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it-IT">
                <a:latin typeface="Comic Sans MS"/>
                <a:ea typeface="Comic Sans MS"/>
                <a:cs typeface="Comic Sans MS"/>
                <a:sym typeface="Comic Sans MS"/>
              </a:rPr>
              <a:t>Lo spagnolo è la lingua</a:t>
            </a:r>
            <a:endParaRPr/>
          </a:p>
        </p:txBody>
      </p:sp>
      <p:pic>
        <p:nvPicPr>
          <p:cNvPr id="217" name="Google Shape;217;p19"/>
          <p:cNvPicPr preferRelativeResize="0"/>
          <p:nvPr/>
        </p:nvPicPr>
        <p:blipFill rotWithShape="1">
          <a:blip r:embed="rId3">
            <a:alphaModFix/>
          </a:blip>
          <a:srcRect b="0" l="0" r="0" t="0"/>
          <a:stretch/>
        </p:blipFill>
        <p:spPr>
          <a:xfrm>
            <a:off x="4548183" y="1528996"/>
            <a:ext cx="6573993" cy="4512039"/>
          </a:xfrm>
          <a:prstGeom prst="rect">
            <a:avLst/>
          </a:prstGeom>
          <a:noFill/>
          <a:ln>
            <a:noFill/>
          </a:ln>
        </p:spPr>
      </p:pic>
      <p:sp>
        <p:nvSpPr>
          <p:cNvPr id="218" name="Google Shape;218;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it-IT">
                <a:latin typeface="Comic Sans MS"/>
                <a:ea typeface="Comic Sans MS"/>
                <a:cs typeface="Comic Sans MS"/>
                <a:sym typeface="Comic Sans MS"/>
              </a:rPr>
              <a:t>di Papa Francisco</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2"/>
          <p:cNvPicPr preferRelativeResize="0"/>
          <p:nvPr>
            <p:ph idx="1" type="body"/>
          </p:nvPr>
        </p:nvPicPr>
        <p:blipFill rotWithShape="1">
          <a:blip r:embed="rId3">
            <a:alphaModFix/>
          </a:blip>
          <a:srcRect b="0" l="0" r="0" t="0"/>
          <a:stretch/>
        </p:blipFill>
        <p:spPr>
          <a:xfrm>
            <a:off x="1798820" y="-129552"/>
            <a:ext cx="8214610" cy="652777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it-IT">
                <a:latin typeface="Comic Sans MS"/>
                <a:ea typeface="Comic Sans MS"/>
                <a:cs typeface="Comic Sans MS"/>
                <a:sym typeface="Comic Sans MS"/>
              </a:rPr>
              <a:t>Lo spagnolo è la lingua</a:t>
            </a:r>
            <a:endParaRPr/>
          </a:p>
        </p:txBody>
      </p:sp>
      <p:sp>
        <p:nvSpPr>
          <p:cNvPr id="224" name="Google Shape;224;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it-IT">
                <a:latin typeface="Comic Sans MS"/>
                <a:ea typeface="Comic Sans MS"/>
                <a:cs typeface="Comic Sans MS"/>
                <a:sym typeface="Comic Sans MS"/>
              </a:rPr>
              <a:t>del regista cinematografico Pedro Almodóvar</a:t>
            </a:r>
            <a:endParaRPr>
              <a:latin typeface="Comic Sans MS"/>
              <a:ea typeface="Comic Sans MS"/>
              <a:cs typeface="Comic Sans MS"/>
              <a:sym typeface="Comic Sans MS"/>
            </a:endParaRPr>
          </a:p>
          <a:p>
            <a:pPr indent="0" lvl="0" marL="0" rtl="0" algn="l">
              <a:lnSpc>
                <a:spcPct val="90000"/>
              </a:lnSpc>
              <a:spcBef>
                <a:spcPts val="1000"/>
              </a:spcBef>
              <a:spcAft>
                <a:spcPts val="0"/>
              </a:spcAft>
              <a:buClr>
                <a:schemeClr val="dk1"/>
              </a:buClr>
              <a:buSzPts val="2800"/>
              <a:buNone/>
            </a:pPr>
            <a:r>
              <a:t/>
            </a:r>
            <a:endParaRPr>
              <a:latin typeface="Comic Sans MS"/>
              <a:ea typeface="Comic Sans MS"/>
              <a:cs typeface="Comic Sans MS"/>
              <a:sym typeface="Comic Sans MS"/>
            </a:endParaRPr>
          </a:p>
        </p:txBody>
      </p:sp>
      <p:pic>
        <p:nvPicPr>
          <p:cNvPr id="225" name="Google Shape;225;p20"/>
          <p:cNvPicPr preferRelativeResize="0"/>
          <p:nvPr/>
        </p:nvPicPr>
        <p:blipFill rotWithShape="1">
          <a:blip r:embed="rId3">
            <a:alphaModFix/>
          </a:blip>
          <a:srcRect b="0" l="0" r="0" t="0"/>
          <a:stretch/>
        </p:blipFill>
        <p:spPr>
          <a:xfrm>
            <a:off x="1004341" y="2466462"/>
            <a:ext cx="2758189" cy="4144820"/>
          </a:xfrm>
          <a:prstGeom prst="rect">
            <a:avLst/>
          </a:prstGeom>
          <a:noFill/>
          <a:ln>
            <a:noFill/>
          </a:ln>
        </p:spPr>
      </p:pic>
      <p:pic>
        <p:nvPicPr>
          <p:cNvPr id="226" name="Google Shape;226;p20"/>
          <p:cNvPicPr preferRelativeResize="0"/>
          <p:nvPr/>
        </p:nvPicPr>
        <p:blipFill rotWithShape="1">
          <a:blip r:embed="rId4">
            <a:alphaModFix/>
          </a:blip>
          <a:srcRect b="0" l="0" r="0" t="0"/>
          <a:stretch/>
        </p:blipFill>
        <p:spPr>
          <a:xfrm>
            <a:off x="4907006" y="2512253"/>
            <a:ext cx="5721020" cy="36647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4">
                                            <p:txEl>
                                              <p:pRg end="0" st="0"/>
                                            </p:txEl>
                                          </p:spTgt>
                                        </p:tgtEl>
                                        <p:attrNameLst>
                                          <p:attrName>style.visibility</p:attrName>
                                        </p:attrNameLst>
                                      </p:cBhvr>
                                      <p:to>
                                        <p:strVal val="visible"/>
                                      </p:to>
                                    </p:set>
                                    <p:animEffect filter="fade" transition="in">
                                      <p:cBhvr>
                                        <p:cTn dur="2000"/>
                                        <p:tgtEl>
                                          <p:spTgt spid="224">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4">
                                            <p:txEl>
                                              <p:pRg end="1" st="1"/>
                                            </p:txEl>
                                          </p:spTgt>
                                        </p:tgtEl>
                                        <p:attrNameLst>
                                          <p:attrName>style.visibility</p:attrName>
                                        </p:attrNameLst>
                                      </p:cBhvr>
                                      <p:to>
                                        <p:strVal val="visible"/>
                                      </p:to>
                                    </p:set>
                                    <p:animEffect filter="fade" transition="in">
                                      <p:cBhvr>
                                        <p:cTn dur="2000"/>
                                        <p:tgtEl>
                                          <p:spTgt spid="22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it-IT">
                <a:latin typeface="Comic Sans MS"/>
                <a:ea typeface="Comic Sans MS"/>
                <a:cs typeface="Comic Sans MS"/>
                <a:sym typeface="Comic Sans MS"/>
              </a:rPr>
              <a:t>Lo spagnolo è la lingua</a:t>
            </a:r>
            <a:endParaRPr/>
          </a:p>
        </p:txBody>
      </p:sp>
      <p:sp>
        <p:nvSpPr>
          <p:cNvPr id="232" name="Google Shape;232;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it-IT">
                <a:latin typeface="Comic Sans MS"/>
                <a:ea typeface="Comic Sans MS"/>
                <a:cs typeface="Comic Sans MS"/>
                <a:sym typeface="Comic Sans MS"/>
              </a:rPr>
              <a:t>dell’attrice Penélope Cruz e di Antonio Banderas</a:t>
            </a:r>
            <a:endParaRPr>
              <a:latin typeface="Comic Sans MS"/>
              <a:ea typeface="Comic Sans MS"/>
              <a:cs typeface="Comic Sans MS"/>
              <a:sym typeface="Comic Sans MS"/>
            </a:endParaRPr>
          </a:p>
          <a:p>
            <a:pPr indent="0" lvl="0" marL="0" rtl="0" algn="l">
              <a:lnSpc>
                <a:spcPct val="90000"/>
              </a:lnSpc>
              <a:spcBef>
                <a:spcPts val="1000"/>
              </a:spcBef>
              <a:spcAft>
                <a:spcPts val="0"/>
              </a:spcAft>
              <a:buClr>
                <a:schemeClr val="dk1"/>
              </a:buClr>
              <a:buSzPts val="2800"/>
              <a:buNone/>
            </a:pPr>
            <a:r>
              <a:t/>
            </a:r>
            <a:endParaRPr/>
          </a:p>
        </p:txBody>
      </p:sp>
      <p:pic>
        <p:nvPicPr>
          <p:cNvPr id="233" name="Google Shape;233;p21"/>
          <p:cNvPicPr preferRelativeResize="0"/>
          <p:nvPr/>
        </p:nvPicPr>
        <p:blipFill rotWithShape="1">
          <a:blip r:embed="rId3">
            <a:alphaModFix/>
          </a:blip>
          <a:srcRect b="0" l="0" r="0" t="0"/>
          <a:stretch/>
        </p:blipFill>
        <p:spPr>
          <a:xfrm>
            <a:off x="1297742" y="2710656"/>
            <a:ext cx="2704632" cy="3940620"/>
          </a:xfrm>
          <a:prstGeom prst="rect">
            <a:avLst/>
          </a:prstGeom>
          <a:noFill/>
          <a:ln>
            <a:noFill/>
          </a:ln>
        </p:spPr>
      </p:pic>
      <p:pic>
        <p:nvPicPr>
          <p:cNvPr id="234" name="Google Shape;234;p21"/>
          <p:cNvPicPr preferRelativeResize="0"/>
          <p:nvPr/>
        </p:nvPicPr>
        <p:blipFill rotWithShape="1">
          <a:blip r:embed="rId4">
            <a:alphaModFix/>
          </a:blip>
          <a:srcRect b="0" l="0" r="0" t="0"/>
          <a:stretch/>
        </p:blipFill>
        <p:spPr>
          <a:xfrm>
            <a:off x="5657331" y="2710656"/>
            <a:ext cx="5620343" cy="303057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it-IT">
                <a:latin typeface="Comic Sans MS"/>
                <a:ea typeface="Comic Sans MS"/>
                <a:cs typeface="Comic Sans MS"/>
                <a:sym typeface="Comic Sans MS"/>
              </a:rPr>
              <a:t>Lo spagnolo è la lingua</a:t>
            </a:r>
            <a:endParaRPr/>
          </a:p>
        </p:txBody>
      </p:sp>
      <p:sp>
        <p:nvSpPr>
          <p:cNvPr id="240" name="Google Shape;240;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lang="it-IT">
                <a:latin typeface="Comic Sans MS"/>
                <a:ea typeface="Comic Sans MS"/>
                <a:cs typeface="Comic Sans MS"/>
                <a:sym typeface="Comic Sans MS"/>
              </a:rPr>
              <a:t>dell’architetto Antoni Gaudí</a:t>
            </a:r>
            <a:endParaRPr>
              <a:latin typeface="Comic Sans MS"/>
              <a:ea typeface="Comic Sans MS"/>
              <a:cs typeface="Comic Sans MS"/>
              <a:sym typeface="Comic Sans MS"/>
            </a:endParaRPr>
          </a:p>
          <a:p>
            <a:pPr indent="0" lvl="0" marL="0" rtl="0" algn="l">
              <a:lnSpc>
                <a:spcPct val="90000"/>
              </a:lnSpc>
              <a:spcBef>
                <a:spcPts val="1000"/>
              </a:spcBef>
              <a:spcAft>
                <a:spcPts val="0"/>
              </a:spcAft>
              <a:buClr>
                <a:schemeClr val="dk1"/>
              </a:buClr>
              <a:buSzPts val="2800"/>
              <a:buNone/>
            </a:pPr>
            <a:r>
              <a:t/>
            </a:r>
            <a:endParaRPr/>
          </a:p>
        </p:txBody>
      </p:sp>
      <p:grpSp>
        <p:nvGrpSpPr>
          <p:cNvPr id="241" name="Google Shape;241;p22"/>
          <p:cNvGrpSpPr/>
          <p:nvPr/>
        </p:nvGrpSpPr>
        <p:grpSpPr>
          <a:xfrm>
            <a:off x="4928466" y="3267856"/>
            <a:ext cx="2004729" cy="2258568"/>
            <a:chOff x="1360807" y="0"/>
            <a:chExt cx="2004729" cy="2258568"/>
          </a:xfrm>
        </p:grpSpPr>
        <p:sp>
          <p:nvSpPr>
            <p:cNvPr id="242" name="Google Shape;242;p22"/>
            <p:cNvSpPr/>
            <p:nvPr/>
          </p:nvSpPr>
          <p:spPr>
            <a:xfrm>
              <a:off x="1364349" y="0"/>
              <a:ext cx="2001187" cy="2001187"/>
            </a:xfrm>
            <a:prstGeom prst="ellipse">
              <a:avLst/>
            </a:prstGeom>
            <a:blipFill rotWithShape="1">
              <a:blip r:embed="rId3">
                <a:alphaModFix/>
              </a:blip>
              <a:stretch>
                <a:fillRect b="0" l="-14999" r="-14997"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2"/>
            <p:cNvSpPr/>
            <p:nvPr/>
          </p:nvSpPr>
          <p:spPr>
            <a:xfrm>
              <a:off x="1360807" y="1598177"/>
              <a:ext cx="1280759" cy="66039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2"/>
            <p:cNvSpPr txBox="1"/>
            <p:nvPr/>
          </p:nvSpPr>
          <p:spPr>
            <a:xfrm>
              <a:off x="1360807" y="1598177"/>
              <a:ext cx="1280759" cy="660391"/>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None/>
              </a:pPr>
              <a:r>
                <a:t/>
              </a:r>
              <a:endParaRPr b="0" i="0" sz="3600" u="none" cap="none" strike="noStrike">
                <a:solidFill>
                  <a:schemeClr val="lt1"/>
                </a:solidFill>
                <a:latin typeface="Calibri"/>
                <a:ea typeface="Calibri"/>
                <a:cs typeface="Calibri"/>
                <a:sym typeface="Calibri"/>
              </a:endParaRPr>
            </a:p>
          </p:txBody>
        </p:sp>
      </p:grpSp>
      <p:pic>
        <p:nvPicPr>
          <p:cNvPr id="245" name="Google Shape;245;p22"/>
          <p:cNvPicPr preferRelativeResize="0"/>
          <p:nvPr/>
        </p:nvPicPr>
        <p:blipFill rotWithShape="1">
          <a:blip r:embed="rId4">
            <a:alphaModFix/>
          </a:blip>
          <a:srcRect b="0" l="0" r="0" t="0"/>
          <a:stretch/>
        </p:blipFill>
        <p:spPr>
          <a:xfrm>
            <a:off x="7028401" y="2720715"/>
            <a:ext cx="4682507" cy="2758189"/>
          </a:xfrm>
          <a:prstGeom prst="rect">
            <a:avLst/>
          </a:prstGeom>
          <a:noFill/>
          <a:ln>
            <a:noFill/>
          </a:ln>
        </p:spPr>
      </p:pic>
      <p:pic>
        <p:nvPicPr>
          <p:cNvPr id="246" name="Google Shape;246;p22"/>
          <p:cNvPicPr preferRelativeResize="0"/>
          <p:nvPr/>
        </p:nvPicPr>
        <p:blipFill rotWithShape="1">
          <a:blip r:embed="rId5">
            <a:alphaModFix/>
          </a:blip>
          <a:srcRect b="0" l="0" r="0" t="0"/>
          <a:stretch/>
        </p:blipFill>
        <p:spPr>
          <a:xfrm>
            <a:off x="288948" y="3047904"/>
            <a:ext cx="4176259" cy="298304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it-IT">
                <a:latin typeface="Comic Sans MS"/>
                <a:ea typeface="Comic Sans MS"/>
                <a:cs typeface="Comic Sans MS"/>
                <a:sym typeface="Comic Sans MS"/>
              </a:rPr>
              <a:t>Lo spagnolo è la lingua</a:t>
            </a:r>
            <a:endParaRPr/>
          </a:p>
        </p:txBody>
      </p:sp>
      <p:sp>
        <p:nvSpPr>
          <p:cNvPr id="252" name="Google Shape;252;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it-IT">
                <a:latin typeface="Comic Sans MS"/>
                <a:ea typeface="Comic Sans MS"/>
                <a:cs typeface="Comic Sans MS"/>
                <a:sym typeface="Comic Sans MS"/>
              </a:rPr>
              <a:t>dell’artista Salvador Dalí</a:t>
            </a:r>
            <a:endParaRPr>
              <a:latin typeface="Comic Sans MS"/>
              <a:ea typeface="Comic Sans MS"/>
              <a:cs typeface="Comic Sans MS"/>
              <a:sym typeface="Comic Sans MS"/>
            </a:endParaRPr>
          </a:p>
          <a:p>
            <a:pPr indent="0" lvl="0" marL="0" rtl="0" algn="l">
              <a:lnSpc>
                <a:spcPct val="90000"/>
              </a:lnSpc>
              <a:spcBef>
                <a:spcPts val="1000"/>
              </a:spcBef>
              <a:spcAft>
                <a:spcPts val="0"/>
              </a:spcAft>
              <a:buClr>
                <a:schemeClr val="dk1"/>
              </a:buClr>
              <a:buSzPts val="2800"/>
              <a:buNone/>
            </a:pPr>
            <a:r>
              <a:t/>
            </a:r>
            <a:endParaRPr>
              <a:latin typeface="Comic Sans MS"/>
              <a:ea typeface="Comic Sans MS"/>
              <a:cs typeface="Comic Sans MS"/>
              <a:sym typeface="Comic Sans MS"/>
            </a:endParaRPr>
          </a:p>
        </p:txBody>
      </p:sp>
      <p:pic>
        <p:nvPicPr>
          <p:cNvPr id="253" name="Google Shape;253;p23"/>
          <p:cNvPicPr preferRelativeResize="0"/>
          <p:nvPr/>
        </p:nvPicPr>
        <p:blipFill rotWithShape="1">
          <a:blip r:embed="rId3">
            <a:alphaModFix/>
          </a:blip>
          <a:srcRect b="0" l="0" r="0" t="0"/>
          <a:stretch/>
        </p:blipFill>
        <p:spPr>
          <a:xfrm>
            <a:off x="232158" y="3053388"/>
            <a:ext cx="5013868" cy="2807766"/>
          </a:xfrm>
          <a:prstGeom prst="rect">
            <a:avLst/>
          </a:prstGeom>
          <a:noFill/>
          <a:ln>
            <a:noFill/>
          </a:ln>
        </p:spPr>
      </p:pic>
      <p:pic>
        <p:nvPicPr>
          <p:cNvPr id="254" name="Google Shape;254;p23"/>
          <p:cNvPicPr preferRelativeResize="0"/>
          <p:nvPr/>
        </p:nvPicPr>
        <p:blipFill rotWithShape="1">
          <a:blip r:embed="rId4">
            <a:alphaModFix/>
          </a:blip>
          <a:srcRect b="0" l="0" r="0" t="0"/>
          <a:stretch/>
        </p:blipFill>
        <p:spPr>
          <a:xfrm>
            <a:off x="6235908" y="1953247"/>
            <a:ext cx="4866026" cy="26908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2">
                                            <p:txEl>
                                              <p:pRg end="0" st="0"/>
                                            </p:txEl>
                                          </p:spTgt>
                                        </p:tgtEl>
                                        <p:attrNameLst>
                                          <p:attrName>style.visibility</p:attrName>
                                        </p:attrNameLst>
                                      </p:cBhvr>
                                      <p:to>
                                        <p:strVal val="visible"/>
                                      </p:to>
                                    </p:set>
                                    <p:animEffect filter="fade" transition="in">
                                      <p:cBhvr>
                                        <p:cTn dur="2000"/>
                                        <p:tgtEl>
                                          <p:spTgt spid="25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52">
                                            <p:txEl>
                                              <p:pRg end="1" st="1"/>
                                            </p:txEl>
                                          </p:spTgt>
                                        </p:tgtEl>
                                        <p:attrNameLst>
                                          <p:attrName>style.visibility</p:attrName>
                                        </p:attrNameLst>
                                      </p:cBhvr>
                                      <p:to>
                                        <p:strVal val="visible"/>
                                      </p:to>
                                    </p:set>
                                    <p:animEffect filter="fade" transition="in">
                                      <p:cBhvr>
                                        <p:cTn dur="2000"/>
                                        <p:tgtEl>
                                          <p:spTgt spid="25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grpSp>
        <p:nvGrpSpPr>
          <p:cNvPr id="259" name="Google Shape;259;p24"/>
          <p:cNvGrpSpPr/>
          <p:nvPr/>
        </p:nvGrpSpPr>
        <p:grpSpPr>
          <a:xfrm>
            <a:off x="949009" y="2593295"/>
            <a:ext cx="3997751" cy="2908098"/>
            <a:chOff x="688905" y="-3"/>
            <a:chExt cx="3997751" cy="2908098"/>
          </a:xfrm>
        </p:grpSpPr>
        <p:sp>
          <p:nvSpPr>
            <p:cNvPr id="260" name="Google Shape;260;p24"/>
            <p:cNvSpPr/>
            <p:nvPr/>
          </p:nvSpPr>
          <p:spPr>
            <a:xfrm>
              <a:off x="688905" y="-3"/>
              <a:ext cx="3997751" cy="2908098"/>
            </a:xfrm>
            <a:prstGeom prst="ellipse">
              <a:avLst/>
            </a:prstGeom>
            <a:blipFill rotWithShape="1">
              <a:blip r:embed="rId3">
                <a:alphaModFix/>
              </a:blip>
              <a:stretch>
                <a:fillRect b="0" l="-41998" r="-41997"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4"/>
            <p:cNvSpPr/>
            <p:nvPr/>
          </p:nvSpPr>
          <p:spPr>
            <a:xfrm>
              <a:off x="1827691" y="1537366"/>
              <a:ext cx="1720179" cy="88696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4"/>
            <p:cNvSpPr txBox="1"/>
            <p:nvPr/>
          </p:nvSpPr>
          <p:spPr>
            <a:xfrm>
              <a:off x="1827691" y="1537366"/>
              <a:ext cx="1720179" cy="886967"/>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None/>
              </a:pPr>
              <a:r>
                <a:t/>
              </a:r>
              <a:endParaRPr b="0" i="0" sz="4900" u="none" cap="none" strike="noStrike">
                <a:solidFill>
                  <a:schemeClr val="lt1"/>
                </a:solidFill>
                <a:latin typeface="Calibri"/>
                <a:ea typeface="Calibri"/>
                <a:cs typeface="Calibri"/>
                <a:sym typeface="Calibri"/>
              </a:endParaRPr>
            </a:p>
          </p:txBody>
        </p:sp>
      </p:grpSp>
      <p:pic>
        <p:nvPicPr>
          <p:cNvPr id="263" name="Google Shape;263;p24"/>
          <p:cNvPicPr preferRelativeResize="0"/>
          <p:nvPr/>
        </p:nvPicPr>
        <p:blipFill rotWithShape="1">
          <a:blip r:embed="rId4">
            <a:alphaModFix/>
          </a:blip>
          <a:srcRect b="0" l="0" r="0" t="0"/>
          <a:stretch/>
        </p:blipFill>
        <p:spPr>
          <a:xfrm>
            <a:off x="6499990" y="2323317"/>
            <a:ext cx="4667733" cy="3028171"/>
          </a:xfrm>
          <a:prstGeom prst="rect">
            <a:avLst/>
          </a:prstGeom>
          <a:noFill/>
          <a:ln>
            <a:noFill/>
          </a:ln>
          <a:effectLst>
            <a:outerShdw blurRad="184150" sx="110000" algn="ctr" dir="11520000" dist="241300" sy="110000">
              <a:srgbClr val="000000">
                <a:alpha val="17647"/>
              </a:srgbClr>
            </a:outerShdw>
          </a:effectLst>
        </p:spPr>
      </p:pic>
      <p:sp>
        <p:nvSpPr>
          <p:cNvPr id="264" name="Google Shape;26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it-IT">
                <a:latin typeface="Comic Sans MS"/>
                <a:ea typeface="Comic Sans MS"/>
                <a:cs typeface="Comic Sans MS"/>
                <a:sym typeface="Comic Sans MS"/>
              </a:rPr>
              <a:t>Lo spagnolo è la lingua</a:t>
            </a:r>
            <a:endParaRPr/>
          </a:p>
        </p:txBody>
      </p:sp>
      <p:sp>
        <p:nvSpPr>
          <p:cNvPr id="265" name="Google Shape;265;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it-IT">
                <a:latin typeface="Comic Sans MS"/>
                <a:ea typeface="Comic Sans MS"/>
                <a:cs typeface="Comic Sans MS"/>
                <a:sym typeface="Comic Sans MS"/>
              </a:rPr>
              <a:t>del poeta Federico García Lorca</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0" presetSubtype="0">
                                  <p:stCondLst>
                                    <p:cond delay="0"/>
                                  </p:stCondLst>
                                  <p:childTnLst>
                                    <p:animEffect filter="fade" transition="out">
                                      <p:cBhvr>
                                        <p:cTn dur="1822"/>
                                        <p:tgtEl>
                                          <p:spTgt spid="265">
                                            <p:txEl>
                                              <p:pRg end="0" st="0"/>
                                            </p:txEl>
                                          </p:spTgt>
                                        </p:tgtEl>
                                      </p:cBhvr>
                                    </p:animEffect>
                                    <p:set>
                                      <p:cBhvr>
                                        <p:cTn dur="1" fill="hold">
                                          <p:stCondLst>
                                            <p:cond delay="1822"/>
                                          </p:stCondLst>
                                        </p:cTn>
                                        <p:tgtEl>
                                          <p:spTgt spid="265">
                                            <p:txEl>
                                              <p:pRg end="0" st="0"/>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822"/>
                                        <p:tgtEl>
                                          <p:spTgt spid="265">
                                            <p:txEl>
                                              <p:pRg end="1" st="1"/>
                                            </p:txEl>
                                          </p:spTgt>
                                        </p:tgtEl>
                                      </p:cBhvr>
                                    </p:animEffect>
                                    <p:set>
                                      <p:cBhvr>
                                        <p:cTn dur="1" fill="hold">
                                          <p:stCondLst>
                                            <p:cond delay="1822"/>
                                          </p:stCondLst>
                                        </p:cTn>
                                        <p:tgtEl>
                                          <p:spTgt spid="265">
                                            <p:txEl>
                                              <p:pRg end="1" st="1"/>
                                            </p:txEl>
                                          </p:spTgt>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it-IT">
                <a:latin typeface="Comic Sans MS"/>
                <a:ea typeface="Comic Sans MS"/>
                <a:cs typeface="Comic Sans MS"/>
                <a:sym typeface="Comic Sans MS"/>
              </a:rPr>
              <a:t>Lo spagnolo è la lingua</a:t>
            </a:r>
            <a:endParaRPr/>
          </a:p>
        </p:txBody>
      </p:sp>
      <p:sp>
        <p:nvSpPr>
          <p:cNvPr id="271" name="Google Shape;27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it-IT">
                <a:latin typeface="Comic Sans MS"/>
                <a:ea typeface="Comic Sans MS"/>
                <a:cs typeface="Comic Sans MS"/>
                <a:sym typeface="Comic Sans MS"/>
              </a:rPr>
              <a:t>del tenore Plácido Domingo</a:t>
            </a:r>
            <a:endParaRPr/>
          </a:p>
          <a:p>
            <a:pPr indent="0" lvl="0" marL="0" rtl="0" algn="l">
              <a:lnSpc>
                <a:spcPct val="90000"/>
              </a:lnSpc>
              <a:spcBef>
                <a:spcPts val="1000"/>
              </a:spcBef>
              <a:spcAft>
                <a:spcPts val="0"/>
              </a:spcAft>
              <a:buClr>
                <a:schemeClr val="dk1"/>
              </a:buClr>
              <a:buSzPts val="2800"/>
              <a:buNone/>
            </a:pPr>
            <a:r>
              <a:t/>
            </a:r>
            <a:endParaRPr/>
          </a:p>
        </p:txBody>
      </p:sp>
      <p:pic>
        <p:nvPicPr>
          <p:cNvPr id="272" name="Google Shape;272;p25"/>
          <p:cNvPicPr preferRelativeResize="0"/>
          <p:nvPr/>
        </p:nvPicPr>
        <p:blipFill rotWithShape="1">
          <a:blip r:embed="rId3">
            <a:alphaModFix/>
          </a:blip>
          <a:srcRect b="0" l="0" r="0" t="0"/>
          <a:stretch/>
        </p:blipFill>
        <p:spPr>
          <a:xfrm>
            <a:off x="4255154" y="2615924"/>
            <a:ext cx="6118040" cy="3426102"/>
          </a:xfrm>
          <a:prstGeom prst="rect">
            <a:avLst/>
          </a:prstGeom>
          <a:noFill/>
          <a:ln>
            <a:noFill/>
          </a:ln>
        </p:spPr>
      </p:pic>
      <p:grpSp>
        <p:nvGrpSpPr>
          <p:cNvPr id="273" name="Google Shape;273;p25"/>
          <p:cNvGrpSpPr/>
          <p:nvPr/>
        </p:nvGrpSpPr>
        <p:grpSpPr>
          <a:xfrm>
            <a:off x="1157243" y="2795805"/>
            <a:ext cx="2379729" cy="3035369"/>
            <a:chOff x="718179" y="0"/>
            <a:chExt cx="2379729" cy="3035369"/>
          </a:xfrm>
        </p:grpSpPr>
        <p:sp>
          <p:nvSpPr>
            <p:cNvPr id="274" name="Google Shape;274;p25"/>
            <p:cNvSpPr/>
            <p:nvPr/>
          </p:nvSpPr>
          <p:spPr>
            <a:xfrm>
              <a:off x="718179" y="0"/>
              <a:ext cx="2379729" cy="3035369"/>
            </a:xfrm>
            <a:prstGeom prst="roundRect">
              <a:avLst>
                <a:gd fmla="val 16667" name="adj"/>
              </a:avLst>
            </a:prstGeom>
            <a:blipFill rotWithShape="1">
              <a:blip r:embed="rId4">
                <a:alphaModFix/>
              </a:blip>
              <a:stretch>
                <a:fillRect b="0" l="-34999" r="-34999"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5"/>
            <p:cNvSpPr/>
            <p:nvPr/>
          </p:nvSpPr>
          <p:spPr>
            <a:xfrm>
              <a:off x="813369" y="1214147"/>
              <a:ext cx="1832391" cy="182122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5"/>
            <p:cNvSpPr txBox="1"/>
            <p:nvPr/>
          </p:nvSpPr>
          <p:spPr>
            <a:xfrm>
              <a:off x="813369" y="1214147"/>
              <a:ext cx="1832391" cy="1821221"/>
            </a:xfrm>
            <a:prstGeom prst="rect">
              <a:avLst/>
            </a:prstGeom>
            <a:noFill/>
            <a:ln>
              <a:noFill/>
            </a:ln>
          </p:spPr>
          <p:txBody>
            <a:bodyPr anchorCtr="0" anchor="b" bIns="114300" lIns="114300" spcFirstLastPara="1" rIns="114300" wrap="square" tIns="114300">
              <a:noAutofit/>
            </a:bodyPr>
            <a:lstStyle/>
            <a:p>
              <a:pPr indent="0" lvl="0" marL="0" marR="0" rtl="0" algn="l">
                <a:lnSpc>
                  <a:spcPct val="90000"/>
                </a:lnSpc>
                <a:spcBef>
                  <a:spcPts val="0"/>
                </a:spcBef>
                <a:spcAft>
                  <a:spcPts val="0"/>
                </a:spcAft>
                <a:buNone/>
              </a:pPr>
              <a:r>
                <a:t/>
              </a:r>
              <a:endParaRPr b="0" i="0" sz="4500" u="none" cap="none" strike="noStrike">
                <a:solidFill>
                  <a:schemeClr val="lt1"/>
                </a:solidFill>
                <a:latin typeface="Calibri"/>
                <a:ea typeface="Calibri"/>
                <a:cs typeface="Calibri"/>
                <a:sym typeface="Calibri"/>
              </a:endParaRPr>
            </a:p>
          </p:txBody>
        </p:sp>
      </p:grpSp>
      <p:pic>
        <p:nvPicPr>
          <p:cNvPr id="277" name="Google Shape;277;p25"/>
          <p:cNvPicPr preferRelativeResize="0"/>
          <p:nvPr/>
        </p:nvPicPr>
        <p:blipFill rotWithShape="1">
          <a:blip r:embed="rId5">
            <a:alphaModFix/>
          </a:blip>
          <a:srcRect b="0" l="0" r="0" t="0"/>
          <a:stretch/>
        </p:blipFill>
        <p:spPr>
          <a:xfrm>
            <a:off x="8563833" y="545168"/>
            <a:ext cx="2619375" cy="17430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mic Sans MS"/>
              <a:buNone/>
            </a:pPr>
            <a:r>
              <a:rPr lang="it-IT">
                <a:latin typeface="Comic Sans MS"/>
                <a:ea typeface="Comic Sans MS"/>
                <a:cs typeface="Comic Sans MS"/>
                <a:sym typeface="Comic Sans MS"/>
              </a:rPr>
              <a:t>Inoltre lo spagnolo è la lingua</a:t>
            </a:r>
            <a:endParaRPr/>
          </a:p>
        </p:txBody>
      </p:sp>
      <p:sp>
        <p:nvSpPr>
          <p:cNvPr id="283" name="Google Shape;283;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it-IT">
                <a:latin typeface="Comic Sans MS"/>
                <a:ea typeface="Comic Sans MS"/>
                <a:cs typeface="Comic Sans MS"/>
                <a:sym typeface="Comic Sans MS"/>
              </a:rPr>
              <a:t>del tennista Rafael Nadal, del calciatore Lionel Messi e del pilota automobilistico Fernando Alonso</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pic>
        <p:nvPicPr>
          <p:cNvPr id="284" name="Google Shape;284;p26"/>
          <p:cNvPicPr preferRelativeResize="0"/>
          <p:nvPr/>
        </p:nvPicPr>
        <p:blipFill rotWithShape="1">
          <a:blip r:embed="rId3">
            <a:alphaModFix/>
          </a:blip>
          <a:srcRect b="0" l="0" r="0" t="0"/>
          <a:stretch/>
        </p:blipFill>
        <p:spPr>
          <a:xfrm>
            <a:off x="692045" y="3327815"/>
            <a:ext cx="5006713" cy="2503357"/>
          </a:xfrm>
          <a:prstGeom prst="rect">
            <a:avLst/>
          </a:prstGeom>
          <a:noFill/>
          <a:ln>
            <a:noFill/>
          </a:ln>
        </p:spPr>
      </p:pic>
      <p:pic>
        <p:nvPicPr>
          <p:cNvPr id="285" name="Google Shape;285;p26"/>
          <p:cNvPicPr preferRelativeResize="0"/>
          <p:nvPr/>
        </p:nvPicPr>
        <p:blipFill rotWithShape="1">
          <a:blip r:embed="rId4">
            <a:alphaModFix/>
          </a:blip>
          <a:srcRect b="0" l="0" r="0" t="0"/>
          <a:stretch/>
        </p:blipFill>
        <p:spPr>
          <a:xfrm>
            <a:off x="7664423" y="2514091"/>
            <a:ext cx="3472222" cy="2310606"/>
          </a:xfrm>
          <a:prstGeom prst="rect">
            <a:avLst/>
          </a:prstGeom>
          <a:noFill/>
          <a:ln>
            <a:noFill/>
          </a:ln>
        </p:spPr>
      </p:pic>
      <p:pic>
        <p:nvPicPr>
          <p:cNvPr id="286" name="Google Shape;286;p26"/>
          <p:cNvPicPr preferRelativeResize="0"/>
          <p:nvPr/>
        </p:nvPicPr>
        <p:blipFill rotWithShape="1">
          <a:blip r:embed="rId5">
            <a:alphaModFix/>
          </a:blip>
          <a:srcRect b="0" l="0" r="0" t="0"/>
          <a:stretch/>
        </p:blipFill>
        <p:spPr>
          <a:xfrm>
            <a:off x="7664423" y="4959634"/>
            <a:ext cx="2619375" cy="1743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3">
                                            <p:txEl>
                                              <p:pRg end="0" st="0"/>
                                            </p:txEl>
                                          </p:spTgt>
                                        </p:tgtEl>
                                        <p:attrNameLst>
                                          <p:attrName>style.visibility</p:attrName>
                                        </p:attrNameLst>
                                      </p:cBhvr>
                                      <p:to>
                                        <p:strVal val="visible"/>
                                      </p:to>
                                    </p:set>
                                    <p:animEffect filter="fade" transition="in">
                                      <p:cBhvr>
                                        <p:cTn dur="2000"/>
                                        <p:tgtEl>
                                          <p:spTgt spid="283">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83">
                                            <p:txEl>
                                              <p:pRg end="1" st="1"/>
                                            </p:txEl>
                                          </p:spTgt>
                                        </p:tgtEl>
                                        <p:attrNameLst>
                                          <p:attrName>style.visibility</p:attrName>
                                        </p:attrNameLst>
                                      </p:cBhvr>
                                      <p:to>
                                        <p:strVal val="visible"/>
                                      </p:to>
                                    </p:set>
                                    <p:animEffect filter="fade" transition="in">
                                      <p:cBhvr>
                                        <p:cTn dur="2000"/>
                                        <p:tgtEl>
                                          <p:spTgt spid="283">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83">
                                            <p:txEl>
                                              <p:pRg end="2" st="2"/>
                                            </p:txEl>
                                          </p:spTgt>
                                        </p:tgtEl>
                                        <p:attrNameLst>
                                          <p:attrName>style.visibility</p:attrName>
                                        </p:attrNameLst>
                                      </p:cBhvr>
                                      <p:to>
                                        <p:strVal val="visible"/>
                                      </p:to>
                                    </p:set>
                                    <p:animEffect filter="fade" transition="in">
                                      <p:cBhvr>
                                        <p:cTn dur="2000"/>
                                        <p:tgtEl>
                                          <p:spTgt spid="283">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83">
                                            <p:txEl>
                                              <p:pRg end="3" st="3"/>
                                            </p:txEl>
                                          </p:spTgt>
                                        </p:tgtEl>
                                        <p:attrNameLst>
                                          <p:attrName>style.visibility</p:attrName>
                                        </p:attrNameLst>
                                      </p:cBhvr>
                                      <p:to>
                                        <p:strVal val="visible"/>
                                      </p:to>
                                    </p:set>
                                    <p:animEffect filter="fade" transition="in">
                                      <p:cBhvr>
                                        <p:cTn dur="2000"/>
                                        <p:tgtEl>
                                          <p:spTgt spid="283">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822"/>
                                        <p:tgtEl>
                                          <p:spTgt spid="284"/>
                                        </p:tgtEl>
                                      </p:cBhvr>
                                    </p:animEffect>
                                  </p:childTnLst>
                                </p:cTn>
                              </p:par>
                              <p:par>
                                <p:cTn fill="hold" nodeType="withEffect" presetClass="entr" presetID="2" presetSubtype="4">
                                  <p:stCondLst>
                                    <p:cond delay="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500"/>
                                        <p:tgtEl>
                                          <p:spTgt spid="28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27"/>
          <p:cNvPicPr preferRelativeResize="0"/>
          <p:nvPr>
            <p:ph idx="1" type="body"/>
          </p:nvPr>
        </p:nvPicPr>
        <p:blipFill rotWithShape="1">
          <a:blip r:embed="rId3">
            <a:alphaModFix/>
          </a:blip>
          <a:srcRect b="0" l="0" r="0" t="0"/>
          <a:stretch/>
        </p:blipFill>
        <p:spPr>
          <a:xfrm>
            <a:off x="3620944" y="3587562"/>
            <a:ext cx="5410958" cy="3091976"/>
          </a:xfrm>
          <a:prstGeom prst="rect">
            <a:avLst/>
          </a:prstGeom>
          <a:noFill/>
          <a:ln>
            <a:noFill/>
          </a:ln>
        </p:spPr>
      </p:pic>
      <p:pic>
        <p:nvPicPr>
          <p:cNvPr id="292" name="Google Shape;292;p27"/>
          <p:cNvPicPr preferRelativeResize="0"/>
          <p:nvPr/>
        </p:nvPicPr>
        <p:blipFill rotWithShape="1">
          <a:blip r:embed="rId4">
            <a:alphaModFix/>
          </a:blip>
          <a:srcRect b="0" l="0" r="0" t="0"/>
          <a:stretch/>
        </p:blipFill>
        <p:spPr>
          <a:xfrm>
            <a:off x="8589364" y="47913"/>
            <a:ext cx="2961806" cy="3460187"/>
          </a:xfrm>
          <a:prstGeom prst="rect">
            <a:avLst/>
          </a:prstGeom>
          <a:noFill/>
          <a:ln>
            <a:noFill/>
          </a:ln>
        </p:spPr>
      </p:pic>
      <p:pic>
        <p:nvPicPr>
          <p:cNvPr id="293" name="Google Shape;293;p27"/>
          <p:cNvPicPr preferRelativeResize="0"/>
          <p:nvPr/>
        </p:nvPicPr>
        <p:blipFill rotWithShape="1">
          <a:blip r:embed="rId5">
            <a:alphaModFix/>
          </a:blip>
          <a:srcRect b="0" l="0" r="0" t="0"/>
          <a:stretch/>
        </p:blipFill>
        <p:spPr>
          <a:xfrm>
            <a:off x="209862" y="239844"/>
            <a:ext cx="4257207" cy="318879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2000"/>
                                        <p:tgtEl>
                                          <p:spTgt spid="293"/>
                                        </p:tgtEl>
                                        <p:attrNameLst>
                                          <p:attrName>ppt_w</p:attrName>
                                        </p:attrNameLst>
                                      </p:cBhvr>
                                      <p:tavLst>
                                        <p:tav fmla="" tm="0">
                                          <p:val>
                                            <p:strVal val="0"/>
                                          </p:val>
                                        </p:tav>
                                        <p:tav fmla="" tm="100000">
                                          <p:val>
                                            <p:strVal val="#ppt_w"/>
                                          </p:val>
                                        </p:tav>
                                      </p:tavLst>
                                    </p:anim>
                                    <p:anim calcmode="lin" valueType="num">
                                      <p:cBhvr additive="base">
                                        <p:cTn dur="2000"/>
                                        <p:tgtEl>
                                          <p:spTgt spid="293"/>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292"/>
                                        </p:tgtEl>
                                        <p:attrNameLst>
                                          <p:attrName>style.visibility</p:attrName>
                                        </p:attrNameLst>
                                      </p:cBhvr>
                                      <p:to>
                                        <p:strVal val="visible"/>
                                      </p:to>
                                    </p:set>
                                    <p:anim calcmode="lin" valueType="num">
                                      <p:cBhvr additive="base">
                                        <p:cTn dur="500"/>
                                        <p:tgtEl>
                                          <p:spTgt spid="292"/>
                                        </p:tgtEl>
                                        <p:attrNameLst>
                                          <p:attrName>ppt_w</p:attrName>
                                        </p:attrNameLst>
                                      </p:cBhvr>
                                      <p:tavLst>
                                        <p:tav fmla="" tm="0">
                                          <p:val>
                                            <p:strVal val="0"/>
                                          </p:val>
                                        </p:tav>
                                        <p:tav fmla="" tm="100000">
                                          <p:val>
                                            <p:strVal val="#ppt_w"/>
                                          </p:val>
                                        </p:tav>
                                      </p:tavLst>
                                    </p:anim>
                                    <p:anim calcmode="lin" valueType="num">
                                      <p:cBhvr additive="base">
                                        <p:cTn dur="500"/>
                                        <p:tgtEl>
                                          <p:spTgt spid="292"/>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500"/>
                                        <p:tgtEl>
                                          <p:spTgt spid="291"/>
                                        </p:tgtEl>
                                        <p:attrNameLst>
                                          <p:attrName>ppt_w</p:attrName>
                                        </p:attrNameLst>
                                      </p:cBhvr>
                                      <p:tavLst>
                                        <p:tav fmla="" tm="0">
                                          <p:val>
                                            <p:strVal val="0"/>
                                          </p:val>
                                        </p:tav>
                                        <p:tav fmla="" tm="100000">
                                          <p:val>
                                            <p:strVal val="#ppt_w"/>
                                          </p:val>
                                        </p:tav>
                                      </p:tavLst>
                                    </p:anim>
                                    <p:anim calcmode="lin" valueType="num">
                                      <p:cBhvr additive="base">
                                        <p:cTn dur="500"/>
                                        <p:tgtEl>
                                          <p:spTgt spid="29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txBox="1"/>
          <p:nvPr>
            <p:ph idx="1" type="body"/>
          </p:nvPr>
        </p:nvSpPr>
        <p:spPr>
          <a:xfrm>
            <a:off x="838200" y="1210614"/>
            <a:ext cx="10515600" cy="496634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lang="it-IT" sz="3200">
                <a:latin typeface="Comic Sans MS"/>
                <a:ea typeface="Comic Sans MS"/>
                <a:cs typeface="Comic Sans MS"/>
                <a:sym typeface="Comic Sans MS"/>
              </a:rPr>
              <a:t>Lo spagnolo è considerato una delle lingue più importanti ed influenti del mondo. Sempre più gente ha bisogno di impararlo per diversi motivi. Dominare la lingua spagnola rappresenta un vero e proprio vantaggio competitivo per qualsiasi professionista.</a:t>
            </a:r>
            <a:endParaRPr/>
          </a:p>
        </p:txBody>
      </p:sp>
      <p:pic>
        <p:nvPicPr>
          <p:cNvPr id="98" name="Google Shape;98;p3"/>
          <p:cNvPicPr preferRelativeResize="0"/>
          <p:nvPr/>
        </p:nvPicPr>
        <p:blipFill rotWithShape="1">
          <a:blip r:embed="rId3">
            <a:alphaModFix/>
          </a:blip>
          <a:srcRect b="0" l="0" r="0" t="0"/>
          <a:stretch/>
        </p:blipFill>
        <p:spPr>
          <a:xfrm>
            <a:off x="3672590" y="3538237"/>
            <a:ext cx="4601980" cy="30624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2000" fill="hold"/>
                                        <p:tgtEl>
                                          <p:spTgt spid="97">
                                            <p:txEl>
                                              <p:pRg end="0" st="0"/>
                                            </p:txEl>
                                          </p:spTgt>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omic Sans MS"/>
              <a:buNone/>
            </a:pPr>
            <a:r>
              <a:rPr lang="it-IT" sz="4000">
                <a:latin typeface="Comic Sans MS"/>
                <a:ea typeface="Comic Sans MS"/>
                <a:cs typeface="Comic Sans MS"/>
                <a:sym typeface="Comic Sans MS"/>
              </a:rPr>
              <a:t>PERCHÉ IMPARARE LO SPAGNOLO?</a:t>
            </a:r>
            <a:endParaRPr sz="4000">
              <a:latin typeface="Comic Sans MS"/>
              <a:ea typeface="Comic Sans MS"/>
              <a:cs typeface="Comic Sans MS"/>
              <a:sym typeface="Comic Sans MS"/>
            </a:endParaRPr>
          </a:p>
        </p:txBody>
      </p:sp>
      <p:grpSp>
        <p:nvGrpSpPr>
          <p:cNvPr id="104" name="Google Shape;104;p4"/>
          <p:cNvGrpSpPr/>
          <p:nvPr/>
        </p:nvGrpSpPr>
        <p:grpSpPr>
          <a:xfrm>
            <a:off x="3181059" y="2195864"/>
            <a:ext cx="5228854" cy="4662135"/>
            <a:chOff x="1584079" y="658309"/>
            <a:chExt cx="5228854" cy="4662135"/>
          </a:xfrm>
        </p:grpSpPr>
        <p:sp>
          <p:nvSpPr>
            <p:cNvPr id="105" name="Google Shape;105;p4"/>
            <p:cNvSpPr/>
            <p:nvPr/>
          </p:nvSpPr>
          <p:spPr>
            <a:xfrm>
              <a:off x="1584079" y="658309"/>
              <a:ext cx="5228854" cy="4662135"/>
            </a:xfrm>
            <a:prstGeom prst="ellipse">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
            <p:cNvSpPr/>
            <p:nvPr/>
          </p:nvSpPr>
          <p:spPr>
            <a:xfrm>
              <a:off x="2881261" y="2791574"/>
              <a:ext cx="2711775" cy="139825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
            <p:cNvSpPr txBox="1"/>
            <p:nvPr/>
          </p:nvSpPr>
          <p:spPr>
            <a:xfrm>
              <a:off x="2881261" y="2791574"/>
              <a:ext cx="2711775" cy="1398259"/>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None/>
              </a:pPr>
              <a:r>
                <a:t/>
              </a:r>
              <a:endParaRPr b="0" i="0" sz="6500" u="none" cap="none" strike="noStrike">
                <a:solidFill>
                  <a:schemeClr val="lt1"/>
                </a:solidFill>
                <a:latin typeface="Calibri"/>
                <a:ea typeface="Calibri"/>
                <a:cs typeface="Calibri"/>
                <a:sym typeface="Calibri"/>
              </a:endParaRPr>
            </a:p>
          </p:txBody>
        </p:sp>
      </p:grpSp>
      <p:sp>
        <p:nvSpPr>
          <p:cNvPr id="108" name="Google Shape;108;p4"/>
          <p:cNvSpPr txBox="1"/>
          <p:nvPr>
            <p:ph idx="1" type="body"/>
          </p:nvPr>
        </p:nvSpPr>
        <p:spPr>
          <a:xfrm>
            <a:off x="838200" y="1424066"/>
            <a:ext cx="10515600" cy="475289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lang="it-IT">
                <a:latin typeface="Comic Sans MS"/>
                <a:ea typeface="Comic Sans MS"/>
                <a:cs typeface="Comic Sans MS"/>
                <a:sym typeface="Comic Sans MS"/>
              </a:rPr>
              <a:t>É la lingua ufficiale di 21 paesi, con circa 350 milioni di madrelingua.</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5"/>
          <p:cNvPicPr preferRelativeResize="0"/>
          <p:nvPr>
            <p:ph idx="1" type="body"/>
          </p:nvPr>
        </p:nvPicPr>
        <p:blipFill rotWithShape="1">
          <a:blip r:embed="rId3">
            <a:alphaModFix/>
          </a:blip>
          <a:srcRect b="0" l="0" r="0" t="0"/>
          <a:stretch/>
        </p:blipFill>
        <p:spPr>
          <a:xfrm>
            <a:off x="2473378" y="365125"/>
            <a:ext cx="8574374" cy="6147193"/>
          </a:xfrm>
          <a:prstGeom prst="rect">
            <a:avLst/>
          </a:prstGeom>
          <a:noFill/>
          <a:ln>
            <a:noFill/>
          </a:ln>
          <a:effectLst>
            <a:outerShdw blurRad="225425" algn="ctr" dir="5220000" dist="50800">
              <a:srgbClr val="000000">
                <a:alpha val="32941"/>
              </a:srgbClr>
            </a:outerShdw>
          </a:effectLst>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13"/>
                                        </p:tgtEl>
                                      </p:cBhvr>
                                    </p:animEffect>
                                    <p:set>
                                      <p:cBhvr>
                                        <p:cTn dur="1" fill="hold">
                                          <p:stCondLst>
                                            <p:cond delay="2000"/>
                                          </p:stCondLst>
                                        </p:cTn>
                                        <p:tgtEl>
                                          <p:spTgt spid="11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19" name="Google Shape;119;p6"/>
          <p:cNvPicPr preferRelativeResize="0"/>
          <p:nvPr/>
        </p:nvPicPr>
        <p:blipFill rotWithShape="1">
          <a:blip r:embed="rId3">
            <a:alphaModFix/>
          </a:blip>
          <a:srcRect b="0" l="0" r="0" t="0"/>
          <a:stretch/>
        </p:blipFill>
        <p:spPr>
          <a:xfrm>
            <a:off x="674224" y="365125"/>
            <a:ext cx="10679575" cy="6100069"/>
          </a:xfrm>
          <a:prstGeom prst="rect">
            <a:avLst/>
          </a:prstGeom>
          <a:noFill/>
          <a:ln>
            <a:noFill/>
          </a:ln>
        </p:spPr>
      </p:pic>
      <p:sp>
        <p:nvSpPr>
          <p:cNvPr id="120" name="Google Shape;120;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3600"/>
              <a:buNone/>
            </a:pPr>
            <a:r>
              <a:t/>
            </a:r>
            <a:endParaRPr sz="3600">
              <a:latin typeface="Comic Sans MS"/>
              <a:ea typeface="Comic Sans MS"/>
              <a:cs typeface="Comic Sans MS"/>
              <a:sym typeface="Comic Sans MS"/>
            </a:endParaRPr>
          </a:p>
          <a:p>
            <a:pPr indent="0" lvl="0" marL="0" rtl="0" algn="ctr">
              <a:lnSpc>
                <a:spcPct val="90000"/>
              </a:lnSpc>
              <a:spcBef>
                <a:spcPts val="1000"/>
              </a:spcBef>
              <a:spcAft>
                <a:spcPts val="0"/>
              </a:spcAft>
              <a:buClr>
                <a:schemeClr val="dk1"/>
              </a:buClr>
              <a:buSzPts val="3600"/>
              <a:buNone/>
            </a:pPr>
            <a:r>
              <a:t/>
            </a:r>
            <a:endParaRPr sz="3600">
              <a:latin typeface="Comic Sans MS"/>
              <a:ea typeface="Comic Sans MS"/>
              <a:cs typeface="Comic Sans MS"/>
              <a:sym typeface="Comic Sans MS"/>
            </a:endParaRPr>
          </a:p>
          <a:p>
            <a:pPr indent="0" lvl="0" marL="0" rtl="0" algn="ctr">
              <a:lnSpc>
                <a:spcPct val="90000"/>
              </a:lnSpc>
              <a:spcBef>
                <a:spcPts val="1000"/>
              </a:spcBef>
              <a:spcAft>
                <a:spcPts val="0"/>
              </a:spcAft>
              <a:buClr>
                <a:schemeClr val="dk1"/>
              </a:buClr>
              <a:buSzPts val="3600"/>
              <a:buNone/>
            </a:pPr>
            <a:r>
              <a:t/>
            </a:r>
            <a:endParaRPr sz="3600">
              <a:latin typeface="Comic Sans MS"/>
              <a:ea typeface="Comic Sans MS"/>
              <a:cs typeface="Comic Sans MS"/>
              <a:sym typeface="Comic Sans MS"/>
            </a:endParaRPr>
          </a:p>
          <a:p>
            <a:pPr indent="0" lvl="0" marL="0" rtl="0" algn="ctr">
              <a:lnSpc>
                <a:spcPct val="90000"/>
              </a:lnSpc>
              <a:spcBef>
                <a:spcPts val="1000"/>
              </a:spcBef>
              <a:spcAft>
                <a:spcPts val="0"/>
              </a:spcAft>
              <a:buClr>
                <a:schemeClr val="dk1"/>
              </a:buClr>
              <a:buSzPts val="3600"/>
              <a:buNone/>
            </a:pPr>
            <a:r>
              <a:t/>
            </a:r>
            <a:endParaRPr sz="3600">
              <a:latin typeface="Comic Sans MS"/>
              <a:ea typeface="Comic Sans MS"/>
              <a:cs typeface="Comic Sans MS"/>
              <a:sym typeface="Comic Sans MS"/>
            </a:endParaRPr>
          </a:p>
          <a:p>
            <a:pPr indent="0" lvl="0" marL="0" rtl="0" algn="ctr">
              <a:lnSpc>
                <a:spcPct val="90000"/>
              </a:lnSpc>
              <a:spcBef>
                <a:spcPts val="1000"/>
              </a:spcBef>
              <a:spcAft>
                <a:spcPts val="0"/>
              </a:spcAft>
              <a:buClr>
                <a:schemeClr val="dk1"/>
              </a:buClr>
              <a:buSzPts val="3600"/>
              <a:buNone/>
            </a:pPr>
            <a:r>
              <a:rPr b="1" lang="it-IT" sz="3600">
                <a:latin typeface="Comic Sans MS"/>
                <a:ea typeface="Comic Sans MS"/>
                <a:cs typeface="Comic Sans MS"/>
                <a:sym typeface="Comic Sans MS"/>
              </a:rPr>
              <a:t>Negli Stati Uniti è la seconda lingua più influente, parlata da 52 milioni di persone. Si calcola che nel 2050 conterà con la maggior popolazione di lingua spagnola del mondo.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2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omic Sans MS"/>
              <a:buNone/>
            </a:pPr>
            <a:r>
              <a:rPr lang="it-IT">
                <a:latin typeface="Comic Sans MS"/>
                <a:ea typeface="Comic Sans MS"/>
                <a:cs typeface="Comic Sans MS"/>
                <a:sym typeface="Comic Sans MS"/>
              </a:rPr>
              <a:t>È la terza lingua più utilizzata su internet.</a:t>
            </a:r>
            <a:br>
              <a:rPr lang="it-IT">
                <a:latin typeface="Comic Sans MS"/>
                <a:ea typeface="Comic Sans MS"/>
                <a:cs typeface="Comic Sans MS"/>
                <a:sym typeface="Comic Sans MS"/>
              </a:rPr>
            </a:br>
            <a:endParaRPr>
              <a:latin typeface="Comic Sans MS"/>
              <a:ea typeface="Comic Sans MS"/>
              <a:cs typeface="Comic Sans MS"/>
              <a:sym typeface="Comic Sans MS"/>
            </a:endParaRPr>
          </a:p>
        </p:txBody>
      </p:sp>
      <p:pic>
        <p:nvPicPr>
          <p:cNvPr id="126" name="Google Shape;126;p7"/>
          <p:cNvPicPr preferRelativeResize="0"/>
          <p:nvPr>
            <p:ph idx="1" type="body"/>
          </p:nvPr>
        </p:nvPicPr>
        <p:blipFill rotWithShape="1">
          <a:blip r:embed="rId3">
            <a:alphaModFix/>
          </a:blip>
          <a:srcRect b="0" l="0" r="0" t="0"/>
          <a:stretch/>
        </p:blipFill>
        <p:spPr>
          <a:xfrm>
            <a:off x="631065" y="1455313"/>
            <a:ext cx="10352589" cy="53576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822"/>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8"/>
          <p:cNvPicPr preferRelativeResize="0"/>
          <p:nvPr/>
        </p:nvPicPr>
        <p:blipFill rotWithShape="1">
          <a:blip r:embed="rId3">
            <a:alphaModFix/>
          </a:blip>
          <a:srcRect b="0" l="0" r="0" t="0"/>
          <a:stretch/>
        </p:blipFill>
        <p:spPr>
          <a:xfrm>
            <a:off x="2318196" y="365125"/>
            <a:ext cx="6684135" cy="4013691"/>
          </a:xfrm>
          <a:prstGeom prst="rect">
            <a:avLst/>
          </a:prstGeom>
          <a:noFill/>
          <a:ln>
            <a:noFill/>
          </a:ln>
        </p:spPr>
      </p:pic>
      <p:sp>
        <p:nvSpPr>
          <p:cNvPr id="132" name="Google Shape;132;p8"/>
          <p:cNvSpPr txBox="1"/>
          <p:nvPr>
            <p:ph idx="1" type="body"/>
          </p:nvPr>
        </p:nvSpPr>
        <p:spPr>
          <a:xfrm>
            <a:off x="613317" y="1817649"/>
            <a:ext cx="10740483" cy="4359314"/>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rPr lang="it-IT">
                <a:latin typeface="Comic Sans MS"/>
                <a:ea typeface="Comic Sans MS"/>
                <a:cs typeface="Comic Sans MS"/>
                <a:sym typeface="Comic Sans MS"/>
              </a:rPr>
              <a:t>Dopo l’inglese, è la seconda lingua più utilizzata nelle comunicazioni internazionali, oltre ad essere una delle sei lingue ufficiali delle Nazioni Unite insieme all’inglese, francese, russo, cinese ed arabo.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2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38" name="Google Shape;138;p9"/>
          <p:cNvPicPr preferRelativeResize="0"/>
          <p:nvPr/>
        </p:nvPicPr>
        <p:blipFill rotWithShape="1">
          <a:blip r:embed="rId3">
            <a:alphaModFix/>
          </a:blip>
          <a:srcRect b="0" l="0" r="0" t="0"/>
          <a:stretch/>
        </p:blipFill>
        <p:spPr>
          <a:xfrm>
            <a:off x="838200" y="365126"/>
            <a:ext cx="10515600" cy="5744066"/>
          </a:xfrm>
          <a:prstGeom prst="rect">
            <a:avLst/>
          </a:prstGeom>
          <a:noFill/>
          <a:ln>
            <a:noFill/>
          </a:ln>
        </p:spPr>
      </p:pic>
      <p:sp>
        <p:nvSpPr>
          <p:cNvPr id="139" name="Google Shape;139;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None/>
            </a:pPr>
            <a:r>
              <a:t/>
            </a:r>
            <a:endParaRPr sz="4000">
              <a:latin typeface="Comic Sans MS"/>
              <a:ea typeface="Comic Sans MS"/>
              <a:cs typeface="Comic Sans MS"/>
              <a:sym typeface="Comic Sans MS"/>
            </a:endParaRPr>
          </a:p>
          <a:p>
            <a:pPr indent="0" lvl="0" marL="0" rtl="0" algn="ctr">
              <a:lnSpc>
                <a:spcPct val="90000"/>
              </a:lnSpc>
              <a:spcBef>
                <a:spcPts val="1000"/>
              </a:spcBef>
              <a:spcAft>
                <a:spcPts val="0"/>
              </a:spcAft>
              <a:buClr>
                <a:schemeClr val="dk1"/>
              </a:buClr>
              <a:buSzPts val="4000"/>
              <a:buNone/>
            </a:pPr>
            <a:r>
              <a:t/>
            </a:r>
            <a:endParaRPr sz="4000">
              <a:latin typeface="Comic Sans MS"/>
              <a:ea typeface="Comic Sans MS"/>
              <a:cs typeface="Comic Sans MS"/>
              <a:sym typeface="Comic Sans MS"/>
            </a:endParaRPr>
          </a:p>
          <a:p>
            <a:pPr indent="0" lvl="0" marL="0" rtl="0" algn="ctr">
              <a:lnSpc>
                <a:spcPct val="90000"/>
              </a:lnSpc>
              <a:spcBef>
                <a:spcPts val="1000"/>
              </a:spcBef>
              <a:spcAft>
                <a:spcPts val="0"/>
              </a:spcAft>
              <a:buClr>
                <a:schemeClr val="dk1"/>
              </a:buClr>
              <a:buSzPts val="4000"/>
              <a:buNone/>
            </a:pPr>
            <a:r>
              <a:t/>
            </a:r>
            <a:endParaRPr sz="4000">
              <a:latin typeface="Comic Sans MS"/>
              <a:ea typeface="Comic Sans MS"/>
              <a:cs typeface="Comic Sans MS"/>
              <a:sym typeface="Comic Sans MS"/>
            </a:endParaRPr>
          </a:p>
          <a:p>
            <a:pPr indent="0" lvl="0" marL="0" rtl="0" algn="ctr">
              <a:lnSpc>
                <a:spcPct val="90000"/>
              </a:lnSpc>
              <a:spcBef>
                <a:spcPts val="1000"/>
              </a:spcBef>
              <a:spcAft>
                <a:spcPts val="0"/>
              </a:spcAft>
              <a:buClr>
                <a:schemeClr val="lt1"/>
              </a:buClr>
              <a:buSzPts val="4000"/>
              <a:buNone/>
            </a:pPr>
            <a:r>
              <a:rPr lang="it-IT" sz="4000">
                <a:solidFill>
                  <a:schemeClr val="lt1"/>
                </a:solidFill>
                <a:latin typeface="Comic Sans MS"/>
                <a:ea typeface="Comic Sans MS"/>
                <a:cs typeface="Comic Sans MS"/>
                <a:sym typeface="Comic Sans MS"/>
              </a:rPr>
              <a:t>Anche nel mondo degli affari, lo spagnolo è sempre più richiesto</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2020-11-22T17:25:44Z</dcterms:created>
  <dc:creator>claudia scaglione</dc:creator>
</cp:coreProperties>
</file>